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8" r:id="rId3"/>
    <p:sldId id="260" r:id="rId4"/>
    <p:sldId id="298" r:id="rId5"/>
    <p:sldId id="299" r:id="rId6"/>
    <p:sldId id="261" r:id="rId7"/>
    <p:sldId id="267" r:id="rId8"/>
    <p:sldId id="300" r:id="rId9"/>
    <p:sldId id="302" r:id="rId10"/>
    <p:sldId id="303" r:id="rId11"/>
    <p:sldId id="305" r:id="rId12"/>
    <p:sldId id="306" r:id="rId13"/>
    <p:sldId id="292" r:id="rId14"/>
    <p:sldId id="301" r:id="rId15"/>
    <p:sldId id="307" r:id="rId16"/>
    <p:sldId id="293" r:id="rId17"/>
    <p:sldId id="273" r:id="rId18"/>
    <p:sldId id="286" r:id="rId19"/>
    <p:sldId id="297" r:id="rId20"/>
    <p:sldId id="287" r:id="rId21"/>
    <p:sldId id="288" r:id="rId22"/>
    <p:sldId id="289" r:id="rId23"/>
    <p:sldId id="294" r:id="rId24"/>
    <p:sldId id="290" r:id="rId25"/>
    <p:sldId id="296" r:id="rId26"/>
    <p:sldId id="263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65"/>
    <a:srgbClr val="FFB300"/>
    <a:srgbClr val="00BFD1"/>
    <a:srgbClr val="38C452"/>
    <a:srgbClr val="F78A08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8" autoAdjust="0"/>
    <p:restoredTop sz="94674" autoAdjust="0"/>
  </p:normalViewPr>
  <p:slideViewPr>
    <p:cSldViewPr snapToGrid="0">
      <p:cViewPr varScale="1">
        <p:scale>
          <a:sx n="85" d="100"/>
          <a:sy n="85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F440D-0757-4CC1-BC90-5547AE6EC4F5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618EDE-F6BE-4FEB-804B-4A1D476854A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92E7B-3289-4149-BDC5-D6B60ED07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A44963-F80C-4BE1-87B0-74D2B09D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A370C-F959-427A-9F80-2CA7E79B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0308AD-F1E0-447F-B178-BDB4B7190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E6045D-B597-4596-B006-AD1B550A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96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211911-84A1-4E37-9DA0-CFBB8EE09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0A923C-0CE4-4A02-8DBE-B91D69B31C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533AD3-A345-4ECF-9C38-568E2953F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CE94AE-7440-4925-BDD3-4557C112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38EA4D-105C-485D-9265-481660B33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7682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CD2899-ACEA-42F5-9931-977958E44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16ACA8-382A-4E50-B6ED-A64AEE0AD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0A0A0B-B974-41FF-966C-0501E16E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D892DD-269E-442D-870C-52197E23A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99391E-94E6-4162-A381-AF1256A5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808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AAFC948-3CB4-4D82-8918-35F519B66C4E}"/>
              </a:ext>
            </a:extLst>
          </p:cNvPr>
          <p:cNvSpPr/>
          <p:nvPr userDrawn="1"/>
        </p:nvSpPr>
        <p:spPr>
          <a:xfrm>
            <a:off x="4367213" y="4586188"/>
            <a:ext cx="1717253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 Medium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B4CC3B-59B2-4F37-9786-93BF9B3A23B7}"/>
              </a:ext>
            </a:extLst>
          </p:cNvPr>
          <p:cNvSpPr/>
          <p:nvPr userDrawn="1"/>
        </p:nvSpPr>
        <p:spPr>
          <a:xfrm>
            <a:off x="8112125" y="4586188"/>
            <a:ext cx="1187450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 Medium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0AED66-75CB-4E31-9EEB-BB671B384840}"/>
              </a:ext>
            </a:extLst>
          </p:cNvPr>
          <p:cNvSpPr/>
          <p:nvPr userDrawn="1"/>
        </p:nvSpPr>
        <p:spPr>
          <a:xfrm>
            <a:off x="587375" y="4586188"/>
            <a:ext cx="1717253" cy="3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ontserrat Medium" pitchFamily="2" charset="77"/>
            </a:endParaRPr>
          </a:p>
        </p:txBody>
      </p:sp>
      <p:sp>
        <p:nvSpPr>
          <p:cNvPr id="34" name="Drawing 30">
            <a:extLst>
              <a:ext uri="{FF2B5EF4-FFF2-40B4-BE49-F238E27FC236}">
                <a16:creationId xmlns:a16="http://schemas.microsoft.com/office/drawing/2014/main" id="{840C5769-87CD-4EA2-BE18-5461952B7CA7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584200" y="1206500"/>
            <a:ext cx="3467100" cy="30861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5" name="Drawing 30">
            <a:extLst>
              <a:ext uri="{FF2B5EF4-FFF2-40B4-BE49-F238E27FC236}">
                <a16:creationId xmlns:a16="http://schemas.microsoft.com/office/drawing/2014/main" id="{604F0F9B-ECE6-43E0-BD00-9D7C2A673E46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4367213" y="1206500"/>
            <a:ext cx="3467100" cy="30861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6" name="Drawing 30">
            <a:extLst>
              <a:ext uri="{FF2B5EF4-FFF2-40B4-BE49-F238E27FC236}">
                <a16:creationId xmlns:a16="http://schemas.microsoft.com/office/drawing/2014/main" id="{E022CEB7-C793-4731-AD2F-F73B68E53BFD}"/>
              </a:ext>
            </a:extLst>
          </p:cNvPr>
          <p:cNvSpPr>
            <a:spLocks noGrp="1"/>
          </p:cNvSpPr>
          <p:nvPr userDrawn="1">
            <p:ph type="pic" sz="quarter" idx="12"/>
          </p:nvPr>
        </p:nvSpPr>
        <p:spPr>
          <a:xfrm>
            <a:off x="8112125" y="1206500"/>
            <a:ext cx="3467100" cy="30861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9C07BF5A-5CB2-89C3-AAAD-4318A27E3A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9246" y="344579"/>
            <a:ext cx="3340100" cy="320400"/>
          </a:xfrm>
          <a:prstGeom prst="roundRect">
            <a:avLst/>
          </a:prstGeom>
          <a:ln w="38100">
            <a:noFill/>
          </a:ln>
        </p:spPr>
        <p:txBody>
          <a:bodyPr anchor="ctr"/>
          <a:lstStyle>
            <a:lvl1pPr marL="0" indent="0">
              <a:buNone/>
              <a:defRPr sz="1200" b="0" i="0" spc="300">
                <a:solidFill>
                  <a:schemeClr val="accent4"/>
                </a:solidFill>
                <a:latin typeface="Lexend Peta Medium" pitchFamily="2" charset="77"/>
              </a:defRPr>
            </a:lvl1pPr>
          </a:lstStyle>
          <a:p>
            <a:pPr lvl="0"/>
            <a:r>
              <a:rPr lang="en-US" dirty="0"/>
              <a:t>LOREM | Ipsum</a:t>
            </a:r>
            <a:endParaRPr lang="en-CO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9AADFC6-62C6-6331-FBF4-CE4F83D06D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7845" y="6181449"/>
            <a:ext cx="1401624" cy="2292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0" i="0" spc="100" baseline="0">
                <a:solidFill>
                  <a:schemeClr val="bg1">
                    <a:lumMod val="75000"/>
                  </a:schemeClr>
                </a:solidFill>
                <a:latin typeface="Montserrat Medium" pitchFamily="2" charset="77"/>
              </a:defRPr>
            </a:lvl1pPr>
            <a:lvl2pPr marL="45720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2pPr>
            <a:lvl3pPr marL="91440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3pPr>
            <a:lvl4pPr marL="137160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4pPr>
            <a:lvl5pPr marL="1828800" indent="0">
              <a:buNone/>
              <a:defRPr sz="9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 err="1"/>
              <a:t>www.sitioweb.com</a:t>
            </a:r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89118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0BC41-E866-4281-9353-52B61A6C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48E8A5-AD97-44AD-B536-B1C7CA15E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B05BE6-3797-47D2-8519-AB60605CE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9B0431-F2E8-49CC-B7F7-3DA5FC8EF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E11C55-41A2-4B61-91E5-30DFC90E8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DE303-AA07-4797-B3AB-3894A1992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9028A5-CA2A-4CAB-9BC8-70EC7F71A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E6973F-9711-4612-9FE6-C1CF4D5DA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B5F047-8BB5-4DEC-94AF-23E54F1D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0ED348-05E1-496B-853B-651F233F0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702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F5F54-E28B-4DCB-8EC6-3F302B558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5153BF-A32C-4A57-841E-C4A2AB9E01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2EB99F5-D2CA-4428-B370-5B23B00207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67B6CD-C9A9-448C-B0A3-ADA09E2DF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B01C67-9A25-4E2B-B8E8-849A9BA9D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DA2EE3-4373-4696-A81A-F8D4EA7C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665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D7BA8A-02FA-418A-9877-5EE994BD6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667EA7-E8B2-42CB-BFFC-9D07091E1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7DB094-EA38-4F2F-80A5-0FB0B9AAA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EB6540F-2326-4868-848D-D17778AED8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409BC9-77DE-4FBD-9E81-7BEBE6C99D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DCE914-F7DF-42A8-9CAA-7A2E08B1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37FCD2-950F-4D54-B9A0-1E399357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76CAE6F-D9E6-4399-A300-37D8EA13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9429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A9FB12-5032-4CD9-AB0F-C4496727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399D19-1427-457E-A7F4-2DCFBA2D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35DADDE-3539-484D-8540-E8B6104B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275CAB-D650-4B40-8F04-610F92B91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055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39C695E-FF9D-4CAD-A6D7-18DEFD37C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6A7F4CE-E749-4BB8-8D58-2F752894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43D3A0-2B91-467E-B0BE-33CDD0F74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7939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298B8-1A11-4A83-8B3A-7814EC1DE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D6ECAE-E09C-42EB-9BD6-C45CBB21F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DDE077-03CF-42AB-A76F-7EBCAA1544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D22F080-F707-4467-8452-FEFA708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7EE6073-DEC4-4CAE-A73B-D0170D1F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7F0327-C7C0-4B15-AB9D-24B1A4213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6799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6CF88-3A1A-479A-A558-75C8B364D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69A321-5DDE-490E-B994-C02C4BD17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BCC3D4-7E51-4702-AF5B-11A6E5A95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E1073B-12E8-4B38-AA02-DC75BB3D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6ED4A5-40B2-4149-8A68-3B872519C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939D25-3353-47CB-8B83-B4C693CEB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83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D772A3-E464-4D90-9759-300329854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BA5F90-0A78-4F9F-A5CD-114EDF1C0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FC1A52-954F-4BE1-9AD5-86BFB713DC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99BA3-74B0-4FD7-A213-4B807AD1B42C}" type="datetimeFigureOut">
              <a:rPr lang="es-CO" smtClean="0"/>
              <a:t>2/05/2025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CCF582-AF1C-48CF-93AB-91E679AF1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F71B9C-7172-4B74-8867-5CB127657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42724-3073-410B-8B43-518496AA870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002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7" Type="http://schemas.openxmlformats.org/officeDocument/2006/relationships/image" Target="../media/image33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33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3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0.sv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8.sv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54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B5AB1714-6028-4CD0-A5A2-C111D5D1B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4BF3516-2CE6-4243-B5C5-471E05458B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2664"/>
          <a:stretch/>
        </p:blipFill>
        <p:spPr>
          <a:xfrm>
            <a:off x="9285206" y="4127157"/>
            <a:ext cx="2906794" cy="273084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C8FFCE-3EF9-9FB1-94B9-5C7C81701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476500"/>
            <a:ext cx="510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28153-A9AE-759C-F775-AFAF8FB1C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264B4D7B-F927-6039-AF97-8FDE696C4104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AE909D4-C540-20DA-BE8C-5E654E2DD422}"/>
              </a:ext>
            </a:extLst>
          </p:cNvPr>
          <p:cNvSpPr txBox="1"/>
          <p:nvPr/>
        </p:nvSpPr>
        <p:spPr>
          <a:xfrm>
            <a:off x="1130061" y="295825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Soporte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de las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pensiones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95D6A6A1-B85E-7E64-7FDF-AA1A21233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5DC4D366-6A1D-D03E-3729-F407880C7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5CC28C1-1E2F-57BF-3F78-C4BAD916B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02" y="1065266"/>
            <a:ext cx="8545118" cy="560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05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98931-91D9-E1F9-4D17-8A33B4BB6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C3AEA8DF-7DF7-28B0-ED47-FA5D2C94A0D5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E1C99B7-E323-0703-BAF9-F3B8156075B5}"/>
              </a:ext>
            </a:extLst>
          </p:cNvPr>
          <p:cNvSpPr txBox="1"/>
          <p:nvPr/>
        </p:nvSpPr>
        <p:spPr>
          <a:xfrm>
            <a:off x="1130061" y="295825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Soporte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de las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pensiones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DEA18E0D-D672-1492-2FD9-E768E18AC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9A9AD25D-8033-05D4-F8AD-27336EA29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B7A2E3E-4F7D-78F3-2557-5B486D83C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299" y="1065266"/>
            <a:ext cx="8621328" cy="570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9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C56DA-6B64-24A4-C550-CD1B6E5CB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615D3DF3-483C-3780-9C22-1A6D13EE648B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5C26D6A-96E1-BCF5-D1BA-5286D1B29FBB}"/>
              </a:ext>
            </a:extLst>
          </p:cNvPr>
          <p:cNvSpPr txBox="1"/>
          <p:nvPr/>
        </p:nvSpPr>
        <p:spPr>
          <a:xfrm>
            <a:off x="1130061" y="295825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Soporte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de las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pensiones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274579E1-AD74-AB4C-58EA-7BB00E61B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8586A803-570E-C0E2-5EAA-09E6EAF05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A9C320E-EB3F-29E5-2B83-BE5E2872E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96" y="1065266"/>
            <a:ext cx="8448204" cy="561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D278A4C-796A-4F32-8414-11F3DBA77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8832" y="-89004"/>
            <a:ext cx="12220832" cy="68580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011D04F4-4D21-4064-ABE4-3F397A4540B6}"/>
              </a:ext>
            </a:extLst>
          </p:cNvPr>
          <p:cNvSpPr txBox="1"/>
          <p:nvPr/>
        </p:nvSpPr>
        <p:spPr>
          <a:xfrm>
            <a:off x="552556" y="2152268"/>
            <a:ext cx="9281558" cy="1437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66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Oportunidades</a:t>
            </a:r>
            <a:r>
              <a:rPr lang="en-US" sz="66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para la Economía </a:t>
            </a:r>
            <a:r>
              <a:rPr lang="en-US" sz="66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plateada</a:t>
            </a:r>
            <a:endParaRPr lang="en-US" sz="6600" b="1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90E3EA2-99B5-4872-9F35-F04B94E33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5" y="292010"/>
            <a:ext cx="951469" cy="2151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161FD56-A40C-456E-B34A-E36F70C23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2400" y="2039869"/>
            <a:ext cx="4771730" cy="4871256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5C0D878-CDE1-45D3-9D51-3A048BB1BE8E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/>
                </a:solidFill>
                <a:latin typeface="Mulish" pitchFamily="2" charset="0"/>
              </a:rPr>
              <a:t>www.sitioweb.com</a:t>
            </a:r>
          </a:p>
        </p:txBody>
      </p:sp>
    </p:spTree>
    <p:extLst>
      <p:ext uri="{BB962C8B-B14F-4D97-AF65-F5344CB8AC3E}">
        <p14:creationId xmlns:p14="http://schemas.microsoft.com/office/powerpoint/2010/main" val="2679715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D2A21-DC81-6A6E-8FD8-84E5556A2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4D8E8C97-C489-EAE4-3912-0083A63A2698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063D468-F928-7C99-27FF-8ABCB922FF3E}"/>
              </a:ext>
            </a:extLst>
          </p:cNvPr>
          <p:cNvSpPr txBox="1"/>
          <p:nvPr/>
        </p:nvSpPr>
        <p:spPr>
          <a:xfrm>
            <a:off x="1130061" y="295825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Desarrollo de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soluciones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7D5FF0E8-B1C7-4D0E-3943-8D7071A44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1F24867F-2849-41C6-806B-0AE573BB8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5E94E69-BC5A-2F56-45D3-0BB2D08641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83" y="295825"/>
            <a:ext cx="8847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27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4CA70-E9A1-81FD-0A21-7CB4FBB21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3DCF57D9-6015-A65D-31DD-1AB1057A6B8D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C62BE008-00A2-7B60-9029-EC9908574488}"/>
              </a:ext>
            </a:extLst>
          </p:cNvPr>
          <p:cNvSpPr txBox="1"/>
          <p:nvPr/>
        </p:nvSpPr>
        <p:spPr>
          <a:xfrm>
            <a:off x="1026543" y="295825"/>
            <a:ext cx="777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Oferta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actual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productos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financieros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EDDAB0BD-50C2-A082-2D48-907386631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7F1D712E-D2FD-D93F-A98C-0F451C3E4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E0C282-E1A7-9A11-08F9-F85ABCE18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19" y="1225126"/>
            <a:ext cx="8228792" cy="546034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D4FA7CA8-887A-3A1B-5D7B-1933EA233927}"/>
              </a:ext>
            </a:extLst>
          </p:cNvPr>
          <p:cNvSpPr/>
          <p:nvPr/>
        </p:nvSpPr>
        <p:spPr>
          <a:xfrm>
            <a:off x="2691442" y="1742375"/>
            <a:ext cx="4356339" cy="3883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917550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D278A4C-796A-4F32-8414-11F3DBA77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220832" cy="68580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011D04F4-4D21-4064-ABE4-3F397A4540B6}"/>
              </a:ext>
            </a:extLst>
          </p:cNvPr>
          <p:cNvSpPr txBox="1"/>
          <p:nvPr/>
        </p:nvSpPr>
        <p:spPr>
          <a:xfrm>
            <a:off x="1018381" y="2952521"/>
            <a:ext cx="5212891" cy="796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66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Gracias. 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90E3EA2-99B5-4872-9F35-F04B94E33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5" y="292010"/>
            <a:ext cx="951469" cy="2151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161FD56-A40C-456E-B34A-E36F70C23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2400" y="2039869"/>
            <a:ext cx="4771730" cy="4871256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5C0D878-CDE1-45D3-9D51-3A048BB1BE8E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/>
                </a:solidFill>
                <a:latin typeface="Mulish" pitchFamily="2" charset="0"/>
              </a:rPr>
              <a:t>www.sitioweb.com</a:t>
            </a:r>
          </a:p>
        </p:txBody>
      </p:sp>
    </p:spTree>
    <p:extLst>
      <p:ext uri="{BB962C8B-B14F-4D97-AF65-F5344CB8AC3E}">
        <p14:creationId xmlns:p14="http://schemas.microsoft.com/office/powerpoint/2010/main" val="1638713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diagonales redondeadas 18">
            <a:extLst>
              <a:ext uri="{FF2B5EF4-FFF2-40B4-BE49-F238E27FC236}">
                <a16:creationId xmlns:a16="http://schemas.microsoft.com/office/drawing/2014/main" id="{05087AF8-8620-48F7-BE07-BCB2BA89D449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C08BE7A-AC94-447E-87EC-2BDDC66F1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sp>
        <p:nvSpPr>
          <p:cNvPr id="10" name="Google Shape;209;p28">
            <a:extLst>
              <a:ext uri="{FF2B5EF4-FFF2-40B4-BE49-F238E27FC236}">
                <a16:creationId xmlns:a16="http://schemas.microsoft.com/office/drawing/2014/main" id="{0EBAB1C4-C54F-41D2-8CA0-9E2BAF13CEC1}"/>
              </a:ext>
            </a:extLst>
          </p:cNvPr>
          <p:cNvSpPr txBox="1">
            <a:spLocks/>
          </p:cNvSpPr>
          <p:nvPr/>
        </p:nvSpPr>
        <p:spPr>
          <a:xfrm>
            <a:off x="900113" y="4801845"/>
            <a:ext cx="2991090" cy="33239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400" b="1" dirty="0">
                <a:solidFill>
                  <a:srgbClr val="00BFD1"/>
                </a:solidFill>
                <a:latin typeface="Bi NeoIndustrial Black" pitchFamily="2" charset="0"/>
                <a:cs typeface="Poppins" panose="00000500000000000000" pitchFamily="2" charset="0"/>
              </a:rPr>
              <a:t>$00,000,000</a:t>
            </a:r>
          </a:p>
        </p:txBody>
      </p:sp>
      <p:sp>
        <p:nvSpPr>
          <p:cNvPr id="11" name="Google Shape;210;p28">
            <a:extLst>
              <a:ext uri="{FF2B5EF4-FFF2-40B4-BE49-F238E27FC236}">
                <a16:creationId xmlns:a16="http://schemas.microsoft.com/office/drawing/2014/main" id="{45BCC45F-5E71-4F07-9047-474CAD0597E1}"/>
              </a:ext>
            </a:extLst>
          </p:cNvPr>
          <p:cNvSpPr txBox="1">
            <a:spLocks/>
          </p:cNvSpPr>
          <p:nvPr/>
        </p:nvSpPr>
        <p:spPr>
          <a:xfrm>
            <a:off x="900112" y="5160040"/>
            <a:ext cx="2991090" cy="2585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Orci</a:t>
            </a:r>
            <a:r>
              <a:rPr lang="en-US" sz="1400" spc="100" dirty="0">
                <a:solidFill>
                  <a:srgbClr val="003865"/>
                </a:solidFill>
                <a:latin typeface="Mulish" pitchFamily="2" charset="0"/>
              </a:rPr>
              <a:t> </a:t>
            </a: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varius</a:t>
            </a:r>
            <a:r>
              <a:rPr lang="en-US" sz="1400" spc="100" dirty="0">
                <a:solidFill>
                  <a:srgbClr val="003865"/>
                </a:solidFill>
                <a:latin typeface="Mulish" pitchFamily="2" charset="0"/>
              </a:rPr>
              <a:t> </a:t>
            </a: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natoque</a:t>
            </a:r>
            <a:endParaRPr lang="en-US" sz="1400" spc="100" dirty="0">
              <a:solidFill>
                <a:srgbClr val="003865"/>
              </a:solidFill>
              <a:latin typeface="Mulish" pitchFamily="2" charset="0"/>
            </a:endParaRPr>
          </a:p>
        </p:txBody>
      </p:sp>
      <p:sp>
        <p:nvSpPr>
          <p:cNvPr id="13" name="Google Shape;209;p28">
            <a:extLst>
              <a:ext uri="{FF2B5EF4-FFF2-40B4-BE49-F238E27FC236}">
                <a16:creationId xmlns:a16="http://schemas.microsoft.com/office/drawing/2014/main" id="{FC35E976-7ED6-4E21-B7BA-96E07A17EFC0}"/>
              </a:ext>
            </a:extLst>
          </p:cNvPr>
          <p:cNvSpPr txBox="1">
            <a:spLocks/>
          </p:cNvSpPr>
          <p:nvPr/>
        </p:nvSpPr>
        <p:spPr>
          <a:xfrm>
            <a:off x="4102189" y="4801845"/>
            <a:ext cx="3093858" cy="33239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b="1" dirty="0">
                <a:solidFill>
                  <a:srgbClr val="00BFD1"/>
                </a:solidFill>
                <a:latin typeface="Bi NeoIndustrial Black" pitchFamily="2" charset="0"/>
                <a:cs typeface="Poppins" panose="00000500000000000000" pitchFamily="2" charset="0"/>
              </a:rPr>
              <a:t>XX,XXX Lorem</a:t>
            </a:r>
          </a:p>
        </p:txBody>
      </p:sp>
      <p:sp>
        <p:nvSpPr>
          <p:cNvPr id="14" name="Google Shape;210;p28">
            <a:extLst>
              <a:ext uri="{FF2B5EF4-FFF2-40B4-BE49-F238E27FC236}">
                <a16:creationId xmlns:a16="http://schemas.microsoft.com/office/drawing/2014/main" id="{D0D59CF4-8FFB-400D-AB7A-482F4CA8753A}"/>
              </a:ext>
            </a:extLst>
          </p:cNvPr>
          <p:cNvSpPr txBox="1">
            <a:spLocks/>
          </p:cNvSpPr>
          <p:nvPr/>
        </p:nvSpPr>
        <p:spPr>
          <a:xfrm>
            <a:off x="4102187" y="5160040"/>
            <a:ext cx="2991089" cy="2585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spc="100" dirty="0">
                <a:solidFill>
                  <a:srgbClr val="003865"/>
                </a:solidFill>
                <a:latin typeface="Mulish" pitchFamily="2" charset="0"/>
              </a:rPr>
              <a:t>Morbi </a:t>
            </a: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purus</a:t>
            </a:r>
            <a:r>
              <a:rPr lang="en-US" sz="1400" spc="100" dirty="0">
                <a:solidFill>
                  <a:srgbClr val="003865"/>
                </a:solidFill>
                <a:latin typeface="Mulish" pitchFamily="2" charset="0"/>
              </a:rPr>
              <a:t> </a:t>
            </a: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nibh</a:t>
            </a:r>
            <a:endParaRPr lang="en-US" sz="1400" spc="100" dirty="0">
              <a:solidFill>
                <a:srgbClr val="003865"/>
              </a:solidFill>
              <a:latin typeface="Mulish" pitchFamily="2" charset="0"/>
            </a:endParaRPr>
          </a:p>
        </p:txBody>
      </p:sp>
      <p:sp>
        <p:nvSpPr>
          <p:cNvPr id="16" name="Google Shape;209;p28">
            <a:extLst>
              <a:ext uri="{FF2B5EF4-FFF2-40B4-BE49-F238E27FC236}">
                <a16:creationId xmlns:a16="http://schemas.microsoft.com/office/drawing/2014/main" id="{06A506B4-EA8B-42D3-9879-06BAE8C5FB2D}"/>
              </a:ext>
            </a:extLst>
          </p:cNvPr>
          <p:cNvSpPr txBox="1">
            <a:spLocks/>
          </p:cNvSpPr>
          <p:nvPr/>
        </p:nvSpPr>
        <p:spPr>
          <a:xfrm>
            <a:off x="7375534" y="4801845"/>
            <a:ext cx="2827688" cy="332399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400" b="1" dirty="0">
                <a:solidFill>
                  <a:srgbClr val="00BFD1"/>
                </a:solidFill>
                <a:latin typeface="Bi NeoIndustrial Black" pitchFamily="2" charset="0"/>
                <a:cs typeface="Poppins" panose="00000500000000000000" pitchFamily="2" charset="0"/>
              </a:rPr>
              <a:t>XXX%</a:t>
            </a:r>
          </a:p>
        </p:txBody>
      </p:sp>
      <p:sp>
        <p:nvSpPr>
          <p:cNvPr id="17" name="Google Shape;210;p28">
            <a:extLst>
              <a:ext uri="{FF2B5EF4-FFF2-40B4-BE49-F238E27FC236}">
                <a16:creationId xmlns:a16="http://schemas.microsoft.com/office/drawing/2014/main" id="{67682DD0-0893-41D3-9B5E-F39DB406D588}"/>
              </a:ext>
            </a:extLst>
          </p:cNvPr>
          <p:cNvSpPr txBox="1">
            <a:spLocks/>
          </p:cNvSpPr>
          <p:nvPr/>
        </p:nvSpPr>
        <p:spPr>
          <a:xfrm>
            <a:off x="7375534" y="5160040"/>
            <a:ext cx="2827688" cy="258532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Mauris</a:t>
            </a:r>
            <a:r>
              <a:rPr lang="en-US" sz="1400" spc="100" dirty="0">
                <a:solidFill>
                  <a:srgbClr val="003865"/>
                </a:solidFill>
                <a:latin typeface="Mulish" pitchFamily="2" charset="0"/>
              </a:rPr>
              <a:t> </a:t>
            </a:r>
            <a:r>
              <a:rPr lang="en-US" sz="1400" spc="100" dirty="0" err="1">
                <a:solidFill>
                  <a:srgbClr val="003865"/>
                </a:solidFill>
                <a:latin typeface="Mulish" pitchFamily="2" charset="0"/>
              </a:rPr>
              <a:t>luctus</a:t>
            </a:r>
            <a:endParaRPr lang="en-US" sz="1400" spc="100" dirty="0">
              <a:solidFill>
                <a:srgbClr val="003865"/>
              </a:solidFill>
              <a:latin typeface="Mulish" pitchFamily="2" charset="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19669EB1-219E-4B30-B314-329398198101}"/>
              </a:ext>
            </a:extLst>
          </p:cNvPr>
          <p:cNvSpPr txBox="1"/>
          <p:nvPr/>
        </p:nvSpPr>
        <p:spPr>
          <a:xfrm>
            <a:off x="821044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C15B4808-D4DA-4C23-ADE1-118404DB1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D2671DF4-8FF6-4902-9710-AEC1645D1B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6025" r="-215" b="7795"/>
          <a:stretch/>
        </p:blipFill>
        <p:spPr>
          <a:xfrm>
            <a:off x="852032" y="1275927"/>
            <a:ext cx="2979848" cy="3191040"/>
          </a:xfrm>
          <a:prstGeom prst="round2Diag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23D9F93A-46E2-4E11-AACF-C1D0EF8B8F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6025" r="-215" b="7795"/>
          <a:stretch/>
        </p:blipFill>
        <p:spPr>
          <a:xfrm>
            <a:off x="7425793" y="1275927"/>
            <a:ext cx="2979848" cy="3191040"/>
          </a:xfrm>
          <a:prstGeom prst="round2Diag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C4F6EDA-87B2-4E4C-B50E-284BC741B1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" r="-277" b="14546"/>
          <a:stretch/>
        </p:blipFill>
        <p:spPr>
          <a:xfrm>
            <a:off x="4126223" y="1275927"/>
            <a:ext cx="3005227" cy="3191040"/>
          </a:xfrm>
          <a:prstGeom prst="round2Diag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29443EF-7FAA-4A23-B210-D1F363E92719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>
                    <a:lumMod val="50000"/>
                  </a:schemeClr>
                </a:solidFill>
                <a:latin typeface="Mulish" pitchFamily="2" charset="0"/>
              </a:rPr>
              <a:t>www.sitioweb.com</a:t>
            </a:r>
          </a:p>
        </p:txBody>
      </p:sp>
    </p:spTree>
    <p:extLst>
      <p:ext uri="{BB962C8B-B14F-4D97-AF65-F5344CB8AC3E}">
        <p14:creationId xmlns:p14="http://schemas.microsoft.com/office/powerpoint/2010/main" val="3265834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01EF792-AFEC-42C5-B982-1E38CE6705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1837"/>
          <a:stretch/>
        </p:blipFill>
        <p:spPr>
          <a:xfrm>
            <a:off x="4917988" y="0"/>
            <a:ext cx="7274011" cy="6858000"/>
          </a:xfrm>
          <a:prstGeom prst="rect">
            <a:avLst/>
          </a:prstGeom>
        </p:spPr>
      </p:pic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-36381" y="-12306"/>
            <a:ext cx="6096000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04AA5-71AA-4C9C-80B3-5DB939B5E93B}"/>
              </a:ext>
            </a:extLst>
          </p:cNvPr>
          <p:cNvSpPr txBox="1"/>
          <p:nvPr/>
        </p:nvSpPr>
        <p:spPr>
          <a:xfrm>
            <a:off x="821044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75D65B52-E203-46C6-99DA-E4F019B53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36876" y="290425"/>
            <a:ext cx="951472" cy="215157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9864AD0B-F8F7-46B3-A182-F9254EEA13CD}"/>
              </a:ext>
            </a:extLst>
          </p:cNvPr>
          <p:cNvSpPr txBox="1"/>
          <p:nvPr/>
        </p:nvSpPr>
        <p:spPr>
          <a:xfrm>
            <a:off x="821043" y="1688948"/>
            <a:ext cx="344203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Titulo</a:t>
            </a:r>
            <a:r>
              <a:rPr lang="en-US" sz="4400" b="1" spc="1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Aquí</a:t>
            </a:r>
            <a:endParaRPr lang="en-US" sz="4400" b="1" spc="1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5445DBD7-DDEA-4C73-BF27-E46F5CC14518}"/>
              </a:ext>
            </a:extLst>
          </p:cNvPr>
          <p:cNvSpPr txBox="1"/>
          <p:nvPr/>
        </p:nvSpPr>
        <p:spPr>
          <a:xfrm>
            <a:off x="870471" y="3302156"/>
            <a:ext cx="4571998" cy="867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Maecenas ex dolor,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finibus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eget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lacus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in,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imperdiet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mattis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purus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Ut at libero ac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nibh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ullamcorper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tincidunt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Vivamus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dignissim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sapien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quis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eleifend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aliquet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metus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elit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maximus ante.</a:t>
            </a: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41D21BF8-6F5F-4B6C-987C-790B1D649259}"/>
              </a:ext>
            </a:extLst>
          </p:cNvPr>
          <p:cNvSpPr txBox="1"/>
          <p:nvPr/>
        </p:nvSpPr>
        <p:spPr>
          <a:xfrm>
            <a:off x="870471" y="2989669"/>
            <a:ext cx="4571998" cy="204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b="1" spc="100" dirty="0">
                <a:solidFill>
                  <a:srgbClr val="00BFD1"/>
                </a:solidFill>
                <a:latin typeface="Bi NeoIndustrial Regular" pitchFamily="2" charset="0"/>
                <a:cs typeface="Poppins" panose="00000500000000000000" pitchFamily="2" charset="0"/>
              </a:rPr>
              <a:t>Lorem ipsum</a:t>
            </a:r>
            <a:endParaRPr lang="en-US" sz="1200" spc="100" dirty="0">
              <a:solidFill>
                <a:srgbClr val="00BFD1"/>
              </a:solidFill>
              <a:latin typeface="Bi NeoIndustrial Regular" pitchFamily="2" charset="0"/>
              <a:cs typeface="Poppins" panose="00000500000000000000" pitchFamily="2" charset="0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143B2FF2-18BF-4B22-B632-EAA932BDA50B}"/>
              </a:ext>
            </a:extLst>
          </p:cNvPr>
          <p:cNvSpPr txBox="1"/>
          <p:nvPr/>
        </p:nvSpPr>
        <p:spPr>
          <a:xfrm>
            <a:off x="870471" y="4871465"/>
            <a:ext cx="4571998" cy="867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Maecenas ex dolor,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finibus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eget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lacus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in,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imperdiet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mattis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purus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Ut at libero ac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nibh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ullamcorper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tincidunt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Vivamus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dignissim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sapien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quis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eleifend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aliquet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metus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elit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maximus ante.</a:t>
            </a: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71D016B6-0F25-463F-BD38-F427CD54188F}"/>
              </a:ext>
            </a:extLst>
          </p:cNvPr>
          <p:cNvSpPr txBox="1"/>
          <p:nvPr/>
        </p:nvSpPr>
        <p:spPr>
          <a:xfrm>
            <a:off x="870471" y="4558978"/>
            <a:ext cx="4571998" cy="204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b="1" spc="100" dirty="0">
                <a:solidFill>
                  <a:srgbClr val="00BFD1"/>
                </a:solidFill>
                <a:latin typeface="Bi NeoIndustrial Regular" pitchFamily="2" charset="0"/>
                <a:cs typeface="Poppins" panose="00000500000000000000" pitchFamily="2" charset="0"/>
              </a:rPr>
              <a:t>Lorem ipsum</a:t>
            </a:r>
            <a:endParaRPr lang="en-US" sz="1200" spc="100" dirty="0">
              <a:solidFill>
                <a:srgbClr val="00BFD1"/>
              </a:solidFill>
              <a:latin typeface="Bi NeoIndustrial Regular" pitchFamily="2" charset="0"/>
              <a:cs typeface="Poppins" panose="00000500000000000000" pitchFamily="2" charset="0"/>
            </a:endParaRPr>
          </a:p>
        </p:txBody>
      </p:sp>
      <p:cxnSp>
        <p:nvCxnSpPr>
          <p:cNvPr id="46" name="Straight connective line 33">
            <a:extLst>
              <a:ext uri="{FF2B5EF4-FFF2-40B4-BE49-F238E27FC236}">
                <a16:creationId xmlns:a16="http://schemas.microsoft.com/office/drawing/2014/main" id="{12FBC520-72D4-4D03-A069-FF1CA072E55B}"/>
              </a:ext>
            </a:extLst>
          </p:cNvPr>
          <p:cNvCxnSpPr>
            <a:cxnSpLocks/>
          </p:cNvCxnSpPr>
          <p:nvPr/>
        </p:nvCxnSpPr>
        <p:spPr>
          <a:xfrm flipH="1">
            <a:off x="5807847" y="3662462"/>
            <a:ext cx="576305" cy="0"/>
          </a:xfrm>
          <a:prstGeom prst="line">
            <a:avLst/>
          </a:prstGeom>
          <a:ln w="88900" cap="rnd">
            <a:solidFill>
              <a:srgbClr val="00B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82573F-1D66-4B45-8C20-576D9A0A2C00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>
                    <a:lumMod val="85000"/>
                  </a:schemeClr>
                </a:solidFill>
                <a:latin typeface="Mulish" pitchFamily="2" charset="0"/>
              </a:rPr>
              <a:t>www.sitioweb.com</a:t>
            </a:r>
          </a:p>
        </p:txBody>
      </p:sp>
    </p:spTree>
    <p:extLst>
      <p:ext uri="{BB962C8B-B14F-4D97-AF65-F5344CB8AC3E}">
        <p14:creationId xmlns:p14="http://schemas.microsoft.com/office/powerpoint/2010/main" val="328877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: esquinas diagonales redondeadas 18">
            <a:extLst>
              <a:ext uri="{FF2B5EF4-FFF2-40B4-BE49-F238E27FC236}">
                <a16:creationId xmlns:a16="http://schemas.microsoft.com/office/drawing/2014/main" id="{05087AF8-8620-48F7-BE07-BCB2BA89D449}"/>
              </a:ext>
            </a:extLst>
          </p:cNvPr>
          <p:cNvSpPr/>
          <p:nvPr/>
        </p:nvSpPr>
        <p:spPr>
          <a:xfrm>
            <a:off x="10630472" y="-12306"/>
            <a:ext cx="156152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C08BE7A-AC94-447E-87EC-2BDDC66F1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19669EB1-219E-4B30-B314-329398198101}"/>
              </a:ext>
            </a:extLst>
          </p:cNvPr>
          <p:cNvSpPr txBox="1"/>
          <p:nvPr/>
        </p:nvSpPr>
        <p:spPr>
          <a:xfrm>
            <a:off x="821044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C15B4808-D4DA-4C23-ADE1-118404DB1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404DDDE3-8A0D-464D-9D64-96773470ED5C}"/>
              </a:ext>
            </a:extLst>
          </p:cNvPr>
          <p:cNvGrpSpPr/>
          <p:nvPr/>
        </p:nvGrpSpPr>
        <p:grpSpPr>
          <a:xfrm>
            <a:off x="816022" y="3102714"/>
            <a:ext cx="4395475" cy="2765261"/>
            <a:chOff x="816022" y="3190548"/>
            <a:chExt cx="4395475" cy="2765261"/>
          </a:xfrm>
        </p:grpSpPr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3A3AD15F-E5F6-4C1D-B398-54A0A8500794}"/>
                </a:ext>
              </a:extLst>
            </p:cNvPr>
            <p:cNvSpPr txBox="1"/>
            <p:nvPr/>
          </p:nvSpPr>
          <p:spPr>
            <a:xfrm>
              <a:off x="816022" y="5583206"/>
              <a:ext cx="3120155" cy="3726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Lorem ipsum dolor sit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amet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,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consectetur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adipiscing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elit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, sed do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eiusmod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tempor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.</a:t>
              </a:r>
            </a:p>
          </p:txBody>
        </p:sp>
        <p:sp>
          <p:nvSpPr>
            <p:cNvPr id="23" name="TextBox 25">
              <a:extLst>
                <a:ext uri="{FF2B5EF4-FFF2-40B4-BE49-F238E27FC236}">
                  <a16:creationId xmlns:a16="http://schemas.microsoft.com/office/drawing/2014/main" id="{04E3BC72-93F0-47B1-AB9E-AB7FB71AB87E}"/>
                </a:ext>
              </a:extLst>
            </p:cNvPr>
            <p:cNvSpPr txBox="1"/>
            <p:nvPr/>
          </p:nvSpPr>
          <p:spPr>
            <a:xfrm>
              <a:off x="1125166" y="5296008"/>
              <a:ext cx="3203575" cy="199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spc="100" dirty="0">
                  <a:solidFill>
                    <a:srgbClr val="003865"/>
                  </a:solidFill>
                  <a:latin typeface="Bi NeoIndustrial Black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200" b="1" spc="100" dirty="0" err="1">
                  <a:solidFill>
                    <a:srgbClr val="003865"/>
                  </a:solidFill>
                  <a:latin typeface="Bi NeoIndustrial Black" pitchFamily="2" charset="0"/>
                  <a:cs typeface="Poppins" panose="00000500000000000000" pitchFamily="2" charset="0"/>
                </a:rPr>
                <a:t>amet</a:t>
              </a:r>
              <a:endParaRPr lang="en-US" sz="1200" b="1" spc="100" dirty="0">
                <a:solidFill>
                  <a:srgbClr val="003865"/>
                </a:solidFill>
                <a:latin typeface="Bi NeoIndustrial Black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5" name="TextBox 26">
              <a:extLst>
                <a:ext uri="{FF2B5EF4-FFF2-40B4-BE49-F238E27FC236}">
                  <a16:creationId xmlns:a16="http://schemas.microsoft.com/office/drawing/2014/main" id="{7CE78BBB-74DD-4FBD-B0E1-D10D40544A90}"/>
                </a:ext>
              </a:extLst>
            </p:cNvPr>
            <p:cNvSpPr txBox="1"/>
            <p:nvPr/>
          </p:nvSpPr>
          <p:spPr>
            <a:xfrm>
              <a:off x="821460" y="5273148"/>
              <a:ext cx="468535" cy="232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rgbClr val="003865"/>
                  </a:solidFill>
                  <a:latin typeface="Bi NeoIndustrial Black" pitchFamily="2" charset="0"/>
                  <a:cs typeface="Poppins" panose="00000500000000000000" pitchFamily="2" charset="0"/>
                </a:rPr>
                <a:t>01.</a:t>
              </a:r>
            </a:p>
          </p:txBody>
        </p:sp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DAFD82DB-B78A-44D4-BBFD-08138F9C2222}"/>
                </a:ext>
              </a:extLst>
            </p:cNvPr>
            <p:cNvGrpSpPr/>
            <p:nvPr/>
          </p:nvGrpSpPr>
          <p:grpSpPr>
            <a:xfrm>
              <a:off x="819009" y="3190548"/>
              <a:ext cx="4392488" cy="1839823"/>
              <a:chOff x="1415480" y="2500786"/>
              <a:chExt cx="4392488" cy="1839823"/>
            </a:xfrm>
          </p:grpSpPr>
          <p:sp>
            <p:nvSpPr>
              <p:cNvPr id="30" name="Round Same Side Corner Rectangle 1">
                <a:extLst>
                  <a:ext uri="{FF2B5EF4-FFF2-40B4-BE49-F238E27FC236}">
                    <a16:creationId xmlns:a16="http://schemas.microsoft.com/office/drawing/2014/main" id="{9ADC0017-A861-4F76-A2FD-FC2EF8549DC2}"/>
                  </a:ext>
                </a:extLst>
              </p:cNvPr>
              <p:cNvSpPr/>
              <p:nvPr/>
            </p:nvSpPr>
            <p:spPr>
              <a:xfrm>
                <a:off x="1591136" y="2996952"/>
                <a:ext cx="311597" cy="997802"/>
              </a:xfrm>
              <a:prstGeom prst="round2SameRect">
                <a:avLst/>
              </a:prstGeom>
              <a:solidFill>
                <a:srgbClr val="00B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  <a:latin typeface="Montserrat Medium" pitchFamily="2" charset="77"/>
                </a:endParaRPr>
              </a:p>
            </p:txBody>
          </p:sp>
          <p:sp>
            <p:nvSpPr>
              <p:cNvPr id="31" name="Round Same Side Corner Rectangle 19">
                <a:extLst>
                  <a:ext uri="{FF2B5EF4-FFF2-40B4-BE49-F238E27FC236}">
                    <a16:creationId xmlns:a16="http://schemas.microsoft.com/office/drawing/2014/main" id="{724D3A92-B7BB-4E7F-A277-4A18F05B3BED}"/>
                  </a:ext>
                </a:extLst>
              </p:cNvPr>
              <p:cNvSpPr/>
              <p:nvPr/>
            </p:nvSpPr>
            <p:spPr>
              <a:xfrm>
                <a:off x="2350444" y="3140968"/>
                <a:ext cx="311597" cy="853786"/>
              </a:xfrm>
              <a:prstGeom prst="round2SameRect">
                <a:avLst/>
              </a:prstGeom>
              <a:solidFill>
                <a:srgbClr val="00B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  <a:latin typeface="Montserrat Medium" pitchFamily="2" charset="77"/>
                </a:endParaRPr>
              </a:p>
            </p:txBody>
          </p:sp>
          <p:sp>
            <p:nvSpPr>
              <p:cNvPr id="35" name="Round Same Side Corner Rectangle 20">
                <a:extLst>
                  <a:ext uri="{FF2B5EF4-FFF2-40B4-BE49-F238E27FC236}">
                    <a16:creationId xmlns:a16="http://schemas.microsoft.com/office/drawing/2014/main" id="{43D14C0D-29D7-4958-8A81-471F04544620}"/>
                  </a:ext>
                </a:extLst>
              </p:cNvPr>
              <p:cNvSpPr/>
              <p:nvPr/>
            </p:nvSpPr>
            <p:spPr>
              <a:xfrm>
                <a:off x="3072171" y="3645024"/>
                <a:ext cx="311597" cy="349730"/>
              </a:xfrm>
              <a:prstGeom prst="round2SameRect">
                <a:avLst/>
              </a:prstGeom>
              <a:solidFill>
                <a:srgbClr val="00B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  <a:latin typeface="Montserrat Medium" pitchFamily="2" charset="77"/>
                </a:endParaRPr>
              </a:p>
            </p:txBody>
          </p:sp>
          <p:sp>
            <p:nvSpPr>
              <p:cNvPr id="36" name="Round Same Side Corner Rectangle 21">
                <a:extLst>
                  <a:ext uri="{FF2B5EF4-FFF2-40B4-BE49-F238E27FC236}">
                    <a16:creationId xmlns:a16="http://schemas.microsoft.com/office/drawing/2014/main" id="{34DE8EB1-C7F0-421E-9B04-92422F0193C1}"/>
                  </a:ext>
                </a:extLst>
              </p:cNvPr>
              <p:cNvSpPr/>
              <p:nvPr/>
            </p:nvSpPr>
            <p:spPr>
              <a:xfrm>
                <a:off x="3808246" y="3501008"/>
                <a:ext cx="311597" cy="493746"/>
              </a:xfrm>
              <a:prstGeom prst="round2SameRect">
                <a:avLst/>
              </a:prstGeom>
              <a:solidFill>
                <a:srgbClr val="00B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  <a:latin typeface="Montserrat Medium" pitchFamily="2" charset="77"/>
                </a:endParaRPr>
              </a:p>
            </p:txBody>
          </p:sp>
          <p:sp>
            <p:nvSpPr>
              <p:cNvPr id="37" name="Round Same Side Corner Rectangle 23">
                <a:extLst>
                  <a:ext uri="{FF2B5EF4-FFF2-40B4-BE49-F238E27FC236}">
                    <a16:creationId xmlns:a16="http://schemas.microsoft.com/office/drawing/2014/main" id="{A97C4074-D04F-4533-AA25-F4CBBCDFD2DE}"/>
                  </a:ext>
                </a:extLst>
              </p:cNvPr>
              <p:cNvSpPr/>
              <p:nvPr/>
            </p:nvSpPr>
            <p:spPr>
              <a:xfrm>
                <a:off x="5269245" y="2708920"/>
                <a:ext cx="311597" cy="1285834"/>
              </a:xfrm>
              <a:prstGeom prst="round2SameRect">
                <a:avLst/>
              </a:prstGeom>
              <a:solidFill>
                <a:srgbClr val="00B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  <a:latin typeface="Montserrat Medium" pitchFamily="2" charset="77"/>
                </a:endParaRPr>
              </a:p>
            </p:txBody>
          </p:sp>
          <p:cxnSp>
            <p:nvCxnSpPr>
              <p:cNvPr id="38" name="Straight connective line 6">
                <a:extLst>
                  <a:ext uri="{FF2B5EF4-FFF2-40B4-BE49-F238E27FC236}">
                    <a16:creationId xmlns:a16="http://schemas.microsoft.com/office/drawing/2014/main" id="{C035A10C-42A7-4E95-9149-248D5F6BD078}"/>
                  </a:ext>
                </a:extLst>
              </p:cNvPr>
              <p:cNvCxnSpPr/>
              <p:nvPr/>
            </p:nvCxnSpPr>
            <p:spPr>
              <a:xfrm flipH="1">
                <a:off x="1415480" y="3994754"/>
                <a:ext cx="4392488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0">
                <a:extLst>
                  <a:ext uri="{FF2B5EF4-FFF2-40B4-BE49-F238E27FC236}">
                    <a16:creationId xmlns:a16="http://schemas.microsoft.com/office/drawing/2014/main" id="{80E22AE4-25A5-490D-9042-F7893CCAC968}"/>
                  </a:ext>
                </a:extLst>
              </p:cNvPr>
              <p:cNvSpPr txBox="1"/>
              <p:nvPr/>
            </p:nvSpPr>
            <p:spPr>
              <a:xfrm>
                <a:off x="1591136" y="2788818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80</a:t>
                </a:r>
              </a:p>
            </p:txBody>
          </p:sp>
          <p:sp>
            <p:nvSpPr>
              <p:cNvPr id="40" name="TextBox 31">
                <a:extLst>
                  <a:ext uri="{FF2B5EF4-FFF2-40B4-BE49-F238E27FC236}">
                    <a16:creationId xmlns:a16="http://schemas.microsoft.com/office/drawing/2014/main" id="{4DEBD302-74B9-43D4-8246-64EA4E2C2036}"/>
                  </a:ext>
                </a:extLst>
              </p:cNvPr>
              <p:cNvSpPr txBox="1"/>
              <p:nvPr/>
            </p:nvSpPr>
            <p:spPr>
              <a:xfrm>
                <a:off x="2350444" y="2924944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70</a:t>
                </a:r>
              </a:p>
            </p:txBody>
          </p:sp>
          <p:sp>
            <p:nvSpPr>
              <p:cNvPr id="41" name="TextBox 32">
                <a:extLst>
                  <a:ext uri="{FF2B5EF4-FFF2-40B4-BE49-F238E27FC236}">
                    <a16:creationId xmlns:a16="http://schemas.microsoft.com/office/drawing/2014/main" id="{EE511D3F-6EEA-42D6-847B-E8BF774EED90}"/>
                  </a:ext>
                </a:extLst>
              </p:cNvPr>
              <p:cNvSpPr txBox="1"/>
              <p:nvPr/>
            </p:nvSpPr>
            <p:spPr>
              <a:xfrm>
                <a:off x="3807724" y="3292874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40</a:t>
                </a:r>
              </a:p>
            </p:txBody>
          </p:sp>
          <p:sp>
            <p:nvSpPr>
              <p:cNvPr id="42" name="TextBox 34">
                <a:extLst>
                  <a:ext uri="{FF2B5EF4-FFF2-40B4-BE49-F238E27FC236}">
                    <a16:creationId xmlns:a16="http://schemas.microsoft.com/office/drawing/2014/main" id="{CFAC7701-AF65-4805-975E-6D5E9C6E3D2A}"/>
                  </a:ext>
                </a:extLst>
              </p:cNvPr>
              <p:cNvSpPr txBox="1"/>
              <p:nvPr/>
            </p:nvSpPr>
            <p:spPr>
              <a:xfrm>
                <a:off x="5269245" y="2500786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100</a:t>
                </a:r>
              </a:p>
            </p:txBody>
          </p:sp>
          <p:sp>
            <p:nvSpPr>
              <p:cNvPr id="43" name="Round Same Side Corner Rectangle 37">
                <a:extLst>
                  <a:ext uri="{FF2B5EF4-FFF2-40B4-BE49-F238E27FC236}">
                    <a16:creationId xmlns:a16="http://schemas.microsoft.com/office/drawing/2014/main" id="{80677EAB-2A89-48FC-83C4-4616BC6C5581}"/>
                  </a:ext>
                </a:extLst>
              </p:cNvPr>
              <p:cNvSpPr/>
              <p:nvPr/>
            </p:nvSpPr>
            <p:spPr>
              <a:xfrm>
                <a:off x="4532648" y="2996952"/>
                <a:ext cx="311597" cy="997802"/>
              </a:xfrm>
              <a:prstGeom prst="round2SameRect">
                <a:avLst/>
              </a:prstGeom>
              <a:solidFill>
                <a:srgbClr val="00BF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4"/>
                  </a:solidFill>
                  <a:latin typeface="Montserrat Medium" pitchFamily="2" charset="77"/>
                </a:endParaRPr>
              </a:p>
            </p:txBody>
          </p:sp>
          <p:sp>
            <p:nvSpPr>
              <p:cNvPr id="44" name="TextBox 38">
                <a:extLst>
                  <a:ext uri="{FF2B5EF4-FFF2-40B4-BE49-F238E27FC236}">
                    <a16:creationId xmlns:a16="http://schemas.microsoft.com/office/drawing/2014/main" id="{63B60A90-2376-4CB8-A777-0954B111E517}"/>
                  </a:ext>
                </a:extLst>
              </p:cNvPr>
              <p:cNvSpPr txBox="1"/>
              <p:nvPr/>
            </p:nvSpPr>
            <p:spPr>
              <a:xfrm>
                <a:off x="4532648" y="2788818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80</a:t>
                </a:r>
              </a:p>
            </p:txBody>
          </p:sp>
          <p:sp>
            <p:nvSpPr>
              <p:cNvPr id="45" name="TextBox 39">
                <a:extLst>
                  <a:ext uri="{FF2B5EF4-FFF2-40B4-BE49-F238E27FC236}">
                    <a16:creationId xmlns:a16="http://schemas.microsoft.com/office/drawing/2014/main" id="{87CF939F-ED24-43F6-A091-481E2F147BE7}"/>
                  </a:ext>
                </a:extLst>
              </p:cNvPr>
              <p:cNvSpPr txBox="1"/>
              <p:nvPr/>
            </p:nvSpPr>
            <p:spPr>
              <a:xfrm>
                <a:off x="3071651" y="3436890"/>
                <a:ext cx="311596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30</a:t>
                </a:r>
              </a:p>
            </p:txBody>
          </p:sp>
          <p:sp>
            <p:nvSpPr>
              <p:cNvPr id="46" name="TextBox 40">
                <a:extLst>
                  <a:ext uri="{FF2B5EF4-FFF2-40B4-BE49-F238E27FC236}">
                    <a16:creationId xmlns:a16="http://schemas.microsoft.com/office/drawing/2014/main" id="{16157216-FF3F-4E0E-8433-8A95D45385E7}"/>
                  </a:ext>
                </a:extLst>
              </p:cNvPr>
              <p:cNvSpPr txBox="1"/>
              <p:nvPr/>
            </p:nvSpPr>
            <p:spPr>
              <a:xfrm>
                <a:off x="1591136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AA</a:t>
                </a:r>
              </a:p>
            </p:txBody>
          </p:sp>
          <p:sp>
            <p:nvSpPr>
              <p:cNvPr id="47" name="TextBox 41">
                <a:extLst>
                  <a:ext uri="{FF2B5EF4-FFF2-40B4-BE49-F238E27FC236}">
                    <a16:creationId xmlns:a16="http://schemas.microsoft.com/office/drawing/2014/main" id="{BE60EE69-AD2A-45BA-9DAC-884AC5FC4463}"/>
                  </a:ext>
                </a:extLst>
              </p:cNvPr>
              <p:cNvSpPr txBox="1"/>
              <p:nvPr/>
            </p:nvSpPr>
            <p:spPr>
              <a:xfrm>
                <a:off x="2350444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AB</a:t>
                </a:r>
              </a:p>
            </p:txBody>
          </p:sp>
          <p:sp>
            <p:nvSpPr>
              <p:cNvPr id="48" name="TextBox 42">
                <a:extLst>
                  <a:ext uri="{FF2B5EF4-FFF2-40B4-BE49-F238E27FC236}">
                    <a16:creationId xmlns:a16="http://schemas.microsoft.com/office/drawing/2014/main" id="{B1F7DC05-46F2-4D70-815B-F842FA1EACBA}"/>
                  </a:ext>
                </a:extLst>
              </p:cNvPr>
              <p:cNvSpPr txBox="1"/>
              <p:nvPr/>
            </p:nvSpPr>
            <p:spPr>
              <a:xfrm>
                <a:off x="3807724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AD</a:t>
                </a:r>
              </a:p>
            </p:txBody>
          </p:sp>
          <p:sp>
            <p:nvSpPr>
              <p:cNvPr id="49" name="TextBox 43">
                <a:extLst>
                  <a:ext uri="{FF2B5EF4-FFF2-40B4-BE49-F238E27FC236}">
                    <a16:creationId xmlns:a16="http://schemas.microsoft.com/office/drawing/2014/main" id="{39E77684-CB13-41E7-919F-85EAC84680B2}"/>
                  </a:ext>
                </a:extLst>
              </p:cNvPr>
              <p:cNvSpPr txBox="1"/>
              <p:nvPr/>
            </p:nvSpPr>
            <p:spPr>
              <a:xfrm>
                <a:off x="5269245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AF</a:t>
                </a:r>
              </a:p>
            </p:txBody>
          </p:sp>
          <p:sp>
            <p:nvSpPr>
              <p:cNvPr id="50" name="TextBox 44">
                <a:extLst>
                  <a:ext uri="{FF2B5EF4-FFF2-40B4-BE49-F238E27FC236}">
                    <a16:creationId xmlns:a16="http://schemas.microsoft.com/office/drawing/2014/main" id="{007E029D-E5F7-4DA8-AAE5-99B415C27B77}"/>
                  </a:ext>
                </a:extLst>
              </p:cNvPr>
              <p:cNvSpPr txBox="1"/>
              <p:nvPr/>
            </p:nvSpPr>
            <p:spPr>
              <a:xfrm>
                <a:off x="4532648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AE</a:t>
                </a:r>
              </a:p>
            </p:txBody>
          </p:sp>
          <p:sp>
            <p:nvSpPr>
              <p:cNvPr id="51" name="TextBox 45">
                <a:extLst>
                  <a:ext uri="{FF2B5EF4-FFF2-40B4-BE49-F238E27FC236}">
                    <a16:creationId xmlns:a16="http://schemas.microsoft.com/office/drawing/2014/main" id="{9B822E3D-B565-42FF-B3DD-193160439A8C}"/>
                  </a:ext>
                </a:extLst>
              </p:cNvPr>
              <p:cNvSpPr txBox="1"/>
              <p:nvPr/>
            </p:nvSpPr>
            <p:spPr>
              <a:xfrm>
                <a:off x="3071651" y="4132475"/>
                <a:ext cx="311596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AC</a:t>
                </a:r>
              </a:p>
            </p:txBody>
          </p:sp>
        </p:grp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3AEF8DA6-9739-4AA1-8895-830E4E801E63}"/>
              </a:ext>
            </a:extLst>
          </p:cNvPr>
          <p:cNvGrpSpPr/>
          <p:nvPr/>
        </p:nvGrpSpPr>
        <p:grpSpPr>
          <a:xfrm>
            <a:off x="5964511" y="2711924"/>
            <a:ext cx="4403934" cy="3349950"/>
            <a:chOff x="5579211" y="2799758"/>
            <a:chExt cx="4403934" cy="3349950"/>
          </a:xfrm>
        </p:grpSpPr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0C093CC3-4B86-4D61-BF25-348929A774AC}"/>
                </a:ext>
              </a:extLst>
            </p:cNvPr>
            <p:cNvSpPr txBox="1"/>
            <p:nvPr/>
          </p:nvSpPr>
          <p:spPr>
            <a:xfrm>
              <a:off x="5579211" y="5583206"/>
              <a:ext cx="3316225" cy="56650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Lorem ipsum dolor sit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amet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,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consectetur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adipiscing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elit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, sed do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eiusmod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tempor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incididunt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ut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 labore et dolore magna </a:t>
              </a:r>
              <a:r>
                <a:rPr lang="en-US" sz="1050" dirty="0" err="1">
                  <a:solidFill>
                    <a:srgbClr val="003865"/>
                  </a:solidFill>
                  <a:latin typeface="Mulish" pitchFamily="2" charset="0"/>
                </a:rPr>
                <a:t>aliqua</a:t>
              </a:r>
              <a:r>
                <a:rPr lang="en-US" sz="1050" dirty="0">
                  <a:solidFill>
                    <a:srgbClr val="003865"/>
                  </a:solidFill>
                  <a:latin typeface="Mulish" pitchFamily="2" charset="0"/>
                </a:rPr>
                <a:t>. </a:t>
              </a:r>
            </a:p>
          </p:txBody>
        </p:sp>
        <p:sp>
          <p:nvSpPr>
            <p:cNvPr id="27" name="TextBox 28">
              <a:extLst>
                <a:ext uri="{FF2B5EF4-FFF2-40B4-BE49-F238E27FC236}">
                  <a16:creationId xmlns:a16="http://schemas.microsoft.com/office/drawing/2014/main" id="{028FDE44-7E02-4BDA-8C29-F998204A952B}"/>
                </a:ext>
              </a:extLst>
            </p:cNvPr>
            <p:cNvSpPr txBox="1"/>
            <p:nvPr/>
          </p:nvSpPr>
          <p:spPr>
            <a:xfrm>
              <a:off x="5888355" y="5296008"/>
              <a:ext cx="3203575" cy="19928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spc="100" dirty="0">
                  <a:solidFill>
                    <a:srgbClr val="FFB300"/>
                  </a:solidFill>
                  <a:latin typeface="Bi NeoIndustrial Black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200" b="1" spc="100" dirty="0" err="1">
                  <a:solidFill>
                    <a:srgbClr val="FFB300"/>
                  </a:solidFill>
                  <a:latin typeface="Bi NeoIndustrial Black" pitchFamily="2" charset="0"/>
                  <a:cs typeface="Poppins" panose="00000500000000000000" pitchFamily="2" charset="0"/>
                </a:rPr>
                <a:t>amet</a:t>
              </a:r>
              <a:endParaRPr lang="en-US" sz="1200" b="1" spc="100" dirty="0">
                <a:solidFill>
                  <a:srgbClr val="FFB300"/>
                </a:solidFill>
                <a:latin typeface="Bi NeoIndustrial Black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8" name="TextBox 29">
              <a:extLst>
                <a:ext uri="{FF2B5EF4-FFF2-40B4-BE49-F238E27FC236}">
                  <a16:creationId xmlns:a16="http://schemas.microsoft.com/office/drawing/2014/main" id="{A9252E8E-261E-4110-B72A-A4BE4C2A4F40}"/>
                </a:ext>
              </a:extLst>
            </p:cNvPr>
            <p:cNvSpPr txBox="1"/>
            <p:nvPr/>
          </p:nvSpPr>
          <p:spPr>
            <a:xfrm>
              <a:off x="5584649" y="5273148"/>
              <a:ext cx="468535" cy="2325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rgbClr val="FFB300"/>
                  </a:solidFill>
                  <a:latin typeface="Bi NeoIndustrial Black" pitchFamily="2" charset="0"/>
                  <a:cs typeface="Poppins" panose="00000500000000000000" pitchFamily="2" charset="0"/>
                </a:rPr>
                <a:t>02.</a:t>
              </a:r>
            </a:p>
          </p:txBody>
        </p:sp>
        <p:grpSp>
          <p:nvGrpSpPr>
            <p:cNvPr id="52" name="Group 10">
              <a:extLst>
                <a:ext uri="{FF2B5EF4-FFF2-40B4-BE49-F238E27FC236}">
                  <a16:creationId xmlns:a16="http://schemas.microsoft.com/office/drawing/2014/main" id="{37890A2B-35EA-4D37-B96B-2003900C1D9F}"/>
                </a:ext>
              </a:extLst>
            </p:cNvPr>
            <p:cNvGrpSpPr/>
            <p:nvPr/>
          </p:nvGrpSpPr>
          <p:grpSpPr>
            <a:xfrm>
              <a:off x="5590657" y="2799758"/>
              <a:ext cx="4392488" cy="2230613"/>
              <a:chOff x="6557705" y="2109996"/>
              <a:chExt cx="4392488" cy="2230613"/>
            </a:xfrm>
          </p:grpSpPr>
          <p:cxnSp>
            <p:nvCxnSpPr>
              <p:cNvPr id="53" name="Straight connective line 69">
                <a:extLst>
                  <a:ext uri="{FF2B5EF4-FFF2-40B4-BE49-F238E27FC236}">
                    <a16:creationId xmlns:a16="http://schemas.microsoft.com/office/drawing/2014/main" id="{7A5B4310-B7B6-4A3F-A289-17312D07030D}"/>
                  </a:ext>
                </a:extLst>
              </p:cNvPr>
              <p:cNvCxnSpPr/>
              <p:nvPr/>
            </p:nvCxnSpPr>
            <p:spPr>
              <a:xfrm flipH="1">
                <a:off x="6557705" y="4005905"/>
                <a:ext cx="4392488" cy="0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72">
                <a:extLst>
                  <a:ext uri="{FF2B5EF4-FFF2-40B4-BE49-F238E27FC236}">
                    <a16:creationId xmlns:a16="http://schemas.microsoft.com/office/drawing/2014/main" id="{4A35F344-7BB8-4AF5-AF00-4455B5959506}"/>
                  </a:ext>
                </a:extLst>
              </p:cNvPr>
              <p:cNvSpPr txBox="1"/>
              <p:nvPr/>
            </p:nvSpPr>
            <p:spPr>
              <a:xfrm>
                <a:off x="8949949" y="3292874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BE8C89"/>
                    </a:solidFill>
                    <a:latin typeface="Montserrat Medium" pitchFamily="2" charset="77"/>
                    <a:cs typeface="Poppins" panose="00000500000000000000" pitchFamily="2" charset="0"/>
                  </a:rPr>
                  <a:t>40</a:t>
                </a:r>
              </a:p>
            </p:txBody>
          </p:sp>
          <p:sp>
            <p:nvSpPr>
              <p:cNvPr id="55" name="TextBox 77">
                <a:extLst>
                  <a:ext uri="{FF2B5EF4-FFF2-40B4-BE49-F238E27FC236}">
                    <a16:creationId xmlns:a16="http://schemas.microsoft.com/office/drawing/2014/main" id="{92B6A453-5143-46F7-B3C8-398F49D779A4}"/>
                  </a:ext>
                </a:extLst>
              </p:cNvPr>
              <p:cNvSpPr txBox="1"/>
              <p:nvPr/>
            </p:nvSpPr>
            <p:spPr>
              <a:xfrm>
                <a:off x="6733361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AA</a:t>
                </a:r>
              </a:p>
            </p:txBody>
          </p:sp>
          <p:sp>
            <p:nvSpPr>
              <p:cNvPr id="56" name="TextBox 78">
                <a:extLst>
                  <a:ext uri="{FF2B5EF4-FFF2-40B4-BE49-F238E27FC236}">
                    <a16:creationId xmlns:a16="http://schemas.microsoft.com/office/drawing/2014/main" id="{344F2038-EC42-4A8D-A7C0-B6DA5770A365}"/>
                  </a:ext>
                </a:extLst>
              </p:cNvPr>
              <p:cNvSpPr txBox="1"/>
              <p:nvPr/>
            </p:nvSpPr>
            <p:spPr>
              <a:xfrm>
                <a:off x="7492669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AB</a:t>
                </a:r>
              </a:p>
            </p:txBody>
          </p:sp>
          <p:sp>
            <p:nvSpPr>
              <p:cNvPr id="57" name="TextBox 79">
                <a:extLst>
                  <a:ext uri="{FF2B5EF4-FFF2-40B4-BE49-F238E27FC236}">
                    <a16:creationId xmlns:a16="http://schemas.microsoft.com/office/drawing/2014/main" id="{28F92508-31F3-443E-8919-7A8754F32582}"/>
                  </a:ext>
                </a:extLst>
              </p:cNvPr>
              <p:cNvSpPr txBox="1"/>
              <p:nvPr/>
            </p:nvSpPr>
            <p:spPr>
              <a:xfrm>
                <a:off x="8949949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AD</a:t>
                </a:r>
              </a:p>
            </p:txBody>
          </p:sp>
          <p:sp>
            <p:nvSpPr>
              <p:cNvPr id="58" name="TextBox 80">
                <a:extLst>
                  <a:ext uri="{FF2B5EF4-FFF2-40B4-BE49-F238E27FC236}">
                    <a16:creationId xmlns:a16="http://schemas.microsoft.com/office/drawing/2014/main" id="{266654A9-05B1-4B28-944C-0F94232C1E1B}"/>
                  </a:ext>
                </a:extLst>
              </p:cNvPr>
              <p:cNvSpPr txBox="1"/>
              <p:nvPr/>
            </p:nvSpPr>
            <p:spPr>
              <a:xfrm>
                <a:off x="10411470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chemeClr val="bg1"/>
                    </a:solidFill>
                    <a:latin typeface="Montserrat Medium" pitchFamily="2" charset="77"/>
                    <a:cs typeface="Poppins" panose="00000500000000000000" pitchFamily="2" charset="0"/>
                  </a:rPr>
                  <a:t>AF</a:t>
                </a:r>
              </a:p>
            </p:txBody>
          </p:sp>
          <p:sp>
            <p:nvSpPr>
              <p:cNvPr id="59" name="TextBox 81">
                <a:extLst>
                  <a:ext uri="{FF2B5EF4-FFF2-40B4-BE49-F238E27FC236}">
                    <a16:creationId xmlns:a16="http://schemas.microsoft.com/office/drawing/2014/main" id="{D3AB0B3F-9053-41C4-88C4-C2008AF2A8C0}"/>
                  </a:ext>
                </a:extLst>
              </p:cNvPr>
              <p:cNvSpPr txBox="1"/>
              <p:nvPr/>
            </p:nvSpPr>
            <p:spPr>
              <a:xfrm>
                <a:off x="9674873" y="4132475"/>
                <a:ext cx="311597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AE</a:t>
                </a:r>
              </a:p>
            </p:txBody>
          </p:sp>
          <p:sp>
            <p:nvSpPr>
              <p:cNvPr id="60" name="TextBox 82">
                <a:extLst>
                  <a:ext uri="{FF2B5EF4-FFF2-40B4-BE49-F238E27FC236}">
                    <a16:creationId xmlns:a16="http://schemas.microsoft.com/office/drawing/2014/main" id="{AD3C7998-DBFA-45B3-B4B0-6197877BEDBD}"/>
                  </a:ext>
                </a:extLst>
              </p:cNvPr>
              <p:cNvSpPr txBox="1"/>
              <p:nvPr/>
            </p:nvSpPr>
            <p:spPr>
              <a:xfrm>
                <a:off x="8213876" y="4132475"/>
                <a:ext cx="311596" cy="2081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AC</a:t>
                </a:r>
              </a:p>
            </p:txBody>
          </p:sp>
          <p:grpSp>
            <p:nvGrpSpPr>
              <p:cNvPr id="61" name="Group 11">
                <a:extLst>
                  <a:ext uri="{FF2B5EF4-FFF2-40B4-BE49-F238E27FC236}">
                    <a16:creationId xmlns:a16="http://schemas.microsoft.com/office/drawing/2014/main" id="{6CC95A55-B2BC-4E99-9C94-45C0A854EC9D}"/>
                  </a:ext>
                </a:extLst>
              </p:cNvPr>
              <p:cNvGrpSpPr/>
              <p:nvPr/>
            </p:nvGrpSpPr>
            <p:grpSpPr>
              <a:xfrm>
                <a:off x="6733361" y="2360460"/>
                <a:ext cx="3989706" cy="1634294"/>
                <a:chOff x="6733361" y="2708920"/>
                <a:chExt cx="3989706" cy="1285834"/>
              </a:xfrm>
              <a:solidFill>
                <a:srgbClr val="F0736C"/>
              </a:solidFill>
            </p:grpSpPr>
            <p:sp>
              <p:nvSpPr>
                <p:cNvPr id="68" name="Round Same Side Corner Rectangle 65">
                  <a:extLst>
                    <a:ext uri="{FF2B5EF4-FFF2-40B4-BE49-F238E27FC236}">
                      <a16:creationId xmlns:a16="http://schemas.microsoft.com/office/drawing/2014/main" id="{EAB0F3AD-2156-476B-A034-5155A4D29C61}"/>
                    </a:ext>
                  </a:extLst>
                </p:cNvPr>
                <p:cNvSpPr/>
                <p:nvPr/>
              </p:nvSpPr>
              <p:spPr>
                <a:xfrm>
                  <a:off x="7492669" y="3292874"/>
                  <a:ext cx="311597" cy="701880"/>
                </a:xfrm>
                <a:prstGeom prst="round2SameRect">
                  <a:avLst/>
                </a:prstGeom>
                <a:solidFill>
                  <a:srgbClr val="FFB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B300"/>
                    </a:solidFill>
                    <a:latin typeface="Montserrat Medium" pitchFamily="2" charset="77"/>
                  </a:endParaRPr>
                </a:p>
              </p:txBody>
            </p:sp>
            <p:sp>
              <p:nvSpPr>
                <p:cNvPr id="69" name="Round Same Side Corner Rectangle 74">
                  <a:extLst>
                    <a:ext uri="{FF2B5EF4-FFF2-40B4-BE49-F238E27FC236}">
                      <a16:creationId xmlns:a16="http://schemas.microsoft.com/office/drawing/2014/main" id="{36EA18E5-CFA1-4618-9F51-62EB646A9FA8}"/>
                    </a:ext>
                  </a:extLst>
                </p:cNvPr>
                <p:cNvSpPr/>
                <p:nvPr/>
              </p:nvSpPr>
              <p:spPr>
                <a:xfrm>
                  <a:off x="9674873" y="2863246"/>
                  <a:ext cx="311597" cy="1131508"/>
                </a:xfrm>
                <a:prstGeom prst="round2SameRect">
                  <a:avLst/>
                </a:prstGeom>
                <a:solidFill>
                  <a:srgbClr val="FFB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B300"/>
                    </a:solidFill>
                    <a:latin typeface="Montserrat Medium" pitchFamily="2" charset="77"/>
                  </a:endParaRPr>
                </a:p>
              </p:txBody>
            </p:sp>
            <p:sp>
              <p:nvSpPr>
                <p:cNvPr id="70" name="Round Same Side Corner Rectangle 83">
                  <a:extLst>
                    <a:ext uri="{FF2B5EF4-FFF2-40B4-BE49-F238E27FC236}">
                      <a16:creationId xmlns:a16="http://schemas.microsoft.com/office/drawing/2014/main" id="{F716AD36-0A4E-4BD0-904C-BB8862B90F70}"/>
                    </a:ext>
                  </a:extLst>
                </p:cNvPr>
                <p:cNvSpPr/>
                <p:nvPr/>
              </p:nvSpPr>
              <p:spPr>
                <a:xfrm>
                  <a:off x="6733361" y="3501008"/>
                  <a:ext cx="311597" cy="493746"/>
                </a:xfrm>
                <a:prstGeom prst="round2SameRect">
                  <a:avLst/>
                </a:prstGeom>
                <a:solidFill>
                  <a:srgbClr val="FFB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B300"/>
                    </a:solidFill>
                    <a:latin typeface="Montserrat Medium" pitchFamily="2" charset="77"/>
                  </a:endParaRPr>
                </a:p>
              </p:txBody>
            </p:sp>
            <p:sp>
              <p:nvSpPr>
                <p:cNvPr id="71" name="Round Same Side Corner Rectangle 87">
                  <a:extLst>
                    <a:ext uri="{FF2B5EF4-FFF2-40B4-BE49-F238E27FC236}">
                      <a16:creationId xmlns:a16="http://schemas.microsoft.com/office/drawing/2014/main" id="{9D941DE4-ADC0-4DA7-B2BD-0130D5DD34D3}"/>
                    </a:ext>
                  </a:extLst>
                </p:cNvPr>
                <p:cNvSpPr/>
                <p:nvPr/>
              </p:nvSpPr>
              <p:spPr>
                <a:xfrm>
                  <a:off x="8957157" y="2996952"/>
                  <a:ext cx="311597" cy="997802"/>
                </a:xfrm>
                <a:prstGeom prst="round2SameRect">
                  <a:avLst/>
                </a:prstGeom>
                <a:solidFill>
                  <a:srgbClr val="FFB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B300"/>
                    </a:solidFill>
                    <a:latin typeface="Montserrat Medium" pitchFamily="2" charset="77"/>
                  </a:endParaRPr>
                </a:p>
              </p:txBody>
            </p:sp>
            <p:sp>
              <p:nvSpPr>
                <p:cNvPr id="72" name="Round Same Side Corner Rectangle 88">
                  <a:extLst>
                    <a:ext uri="{FF2B5EF4-FFF2-40B4-BE49-F238E27FC236}">
                      <a16:creationId xmlns:a16="http://schemas.microsoft.com/office/drawing/2014/main" id="{CB7E78E7-9825-4ADB-8F64-FF7CC8B990BA}"/>
                    </a:ext>
                  </a:extLst>
                </p:cNvPr>
                <p:cNvSpPr/>
                <p:nvPr/>
              </p:nvSpPr>
              <p:spPr>
                <a:xfrm>
                  <a:off x="10411470" y="2708920"/>
                  <a:ext cx="311597" cy="1285834"/>
                </a:xfrm>
                <a:prstGeom prst="round2SameRect">
                  <a:avLst/>
                </a:prstGeom>
                <a:solidFill>
                  <a:srgbClr val="FFB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B300"/>
                    </a:solidFill>
                    <a:latin typeface="Montserrat Medium" pitchFamily="2" charset="77"/>
                  </a:endParaRPr>
                </a:p>
              </p:txBody>
            </p:sp>
            <p:sp>
              <p:nvSpPr>
                <p:cNvPr id="73" name="Round Same Side Corner Rectangle 90">
                  <a:extLst>
                    <a:ext uri="{FF2B5EF4-FFF2-40B4-BE49-F238E27FC236}">
                      <a16:creationId xmlns:a16="http://schemas.microsoft.com/office/drawing/2014/main" id="{206A638C-6ECA-432B-9A10-06CBA8D19979}"/>
                    </a:ext>
                  </a:extLst>
                </p:cNvPr>
                <p:cNvSpPr/>
                <p:nvPr/>
              </p:nvSpPr>
              <p:spPr>
                <a:xfrm>
                  <a:off x="8217593" y="3133078"/>
                  <a:ext cx="311597" cy="861676"/>
                </a:xfrm>
                <a:prstGeom prst="round2SameRect">
                  <a:avLst/>
                </a:prstGeom>
                <a:solidFill>
                  <a:srgbClr val="FFB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FFB300"/>
                    </a:solidFill>
                    <a:latin typeface="Montserrat Medium" pitchFamily="2" charset="77"/>
                  </a:endParaRPr>
                </a:p>
              </p:txBody>
            </p:sp>
          </p:grpSp>
          <p:sp>
            <p:nvSpPr>
              <p:cNvPr id="62" name="TextBox 93">
                <a:extLst>
                  <a:ext uri="{FF2B5EF4-FFF2-40B4-BE49-F238E27FC236}">
                    <a16:creationId xmlns:a16="http://schemas.microsoft.com/office/drawing/2014/main" id="{966D79A2-2F7C-4C53-A12D-53E1E15816E6}"/>
                  </a:ext>
                </a:extLst>
              </p:cNvPr>
              <p:cNvSpPr txBox="1"/>
              <p:nvPr/>
            </p:nvSpPr>
            <p:spPr>
              <a:xfrm>
                <a:off x="10411470" y="2109996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100</a:t>
                </a:r>
              </a:p>
            </p:txBody>
          </p:sp>
          <p:sp>
            <p:nvSpPr>
              <p:cNvPr id="63" name="TextBox 94">
                <a:extLst>
                  <a:ext uri="{FF2B5EF4-FFF2-40B4-BE49-F238E27FC236}">
                    <a16:creationId xmlns:a16="http://schemas.microsoft.com/office/drawing/2014/main" id="{9B264D1A-5522-44A0-A4AE-06EE935A1667}"/>
                  </a:ext>
                </a:extLst>
              </p:cNvPr>
              <p:cNvSpPr txBox="1"/>
              <p:nvPr/>
            </p:nvSpPr>
            <p:spPr>
              <a:xfrm>
                <a:off x="9674873" y="2333910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90</a:t>
                </a:r>
              </a:p>
            </p:txBody>
          </p:sp>
          <p:sp>
            <p:nvSpPr>
              <p:cNvPr id="64" name="TextBox 95">
                <a:extLst>
                  <a:ext uri="{FF2B5EF4-FFF2-40B4-BE49-F238E27FC236}">
                    <a16:creationId xmlns:a16="http://schemas.microsoft.com/office/drawing/2014/main" id="{6C97DFB3-1E2C-4664-B311-88D633187678}"/>
                  </a:ext>
                </a:extLst>
              </p:cNvPr>
              <p:cNvSpPr txBox="1"/>
              <p:nvPr/>
            </p:nvSpPr>
            <p:spPr>
              <a:xfrm>
                <a:off x="6733361" y="3125998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50</a:t>
                </a:r>
              </a:p>
            </p:txBody>
          </p:sp>
          <p:sp>
            <p:nvSpPr>
              <p:cNvPr id="65" name="TextBox 96">
                <a:extLst>
                  <a:ext uri="{FF2B5EF4-FFF2-40B4-BE49-F238E27FC236}">
                    <a16:creationId xmlns:a16="http://schemas.microsoft.com/office/drawing/2014/main" id="{ED0D5164-E3D9-4154-BB51-5B710BCD2091}"/>
                  </a:ext>
                </a:extLst>
              </p:cNvPr>
              <p:cNvSpPr txBox="1"/>
              <p:nvPr/>
            </p:nvSpPr>
            <p:spPr>
              <a:xfrm>
                <a:off x="8949949" y="2470036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80</a:t>
                </a:r>
              </a:p>
            </p:txBody>
          </p:sp>
          <p:sp>
            <p:nvSpPr>
              <p:cNvPr id="66" name="TextBox 97">
                <a:extLst>
                  <a:ext uri="{FF2B5EF4-FFF2-40B4-BE49-F238E27FC236}">
                    <a16:creationId xmlns:a16="http://schemas.microsoft.com/office/drawing/2014/main" id="{3F4A79DE-A10D-4938-B7F0-D13E653EEF73}"/>
                  </a:ext>
                </a:extLst>
              </p:cNvPr>
              <p:cNvSpPr txBox="1"/>
              <p:nvPr/>
            </p:nvSpPr>
            <p:spPr>
              <a:xfrm>
                <a:off x="8217593" y="2686060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70</a:t>
                </a:r>
              </a:p>
            </p:txBody>
          </p:sp>
          <p:sp>
            <p:nvSpPr>
              <p:cNvPr id="67" name="TextBox 98">
                <a:extLst>
                  <a:ext uri="{FF2B5EF4-FFF2-40B4-BE49-F238E27FC236}">
                    <a16:creationId xmlns:a16="http://schemas.microsoft.com/office/drawing/2014/main" id="{CF3728EF-F949-4A22-AA58-5BA7F14C2713}"/>
                  </a:ext>
                </a:extLst>
              </p:cNvPr>
              <p:cNvSpPr txBox="1"/>
              <p:nvPr/>
            </p:nvSpPr>
            <p:spPr>
              <a:xfrm>
                <a:off x="7492669" y="2845855"/>
                <a:ext cx="311597" cy="1826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100" dirty="0">
                    <a:solidFill>
                      <a:srgbClr val="003865"/>
                    </a:solidFill>
                    <a:latin typeface="Bi NeoIndustrial Black" pitchFamily="2" charset="0"/>
                    <a:cs typeface="Poppins" panose="00000500000000000000" pitchFamily="2" charset="0"/>
                  </a:rPr>
                  <a:t>60</a:t>
                </a:r>
              </a:p>
            </p:txBody>
          </p:sp>
          <p:sp>
            <p:nvSpPr>
              <p:cNvPr id="77" name="TextBox 81">
                <a:extLst>
                  <a:ext uri="{FF2B5EF4-FFF2-40B4-BE49-F238E27FC236}">
                    <a16:creationId xmlns:a16="http://schemas.microsoft.com/office/drawing/2014/main" id="{273AA7D1-6C0D-42B8-BA91-A6D0AA939D20}"/>
                  </a:ext>
                </a:extLst>
              </p:cNvPr>
              <p:cNvSpPr txBox="1"/>
              <p:nvPr/>
            </p:nvSpPr>
            <p:spPr>
              <a:xfrm>
                <a:off x="10378198" y="4115292"/>
                <a:ext cx="363046" cy="2030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200" dirty="0">
                    <a:solidFill>
                      <a:srgbClr val="003865"/>
                    </a:solidFill>
                    <a:latin typeface="Mulish" pitchFamily="2" charset="0"/>
                    <a:cs typeface="Poppins" panose="00000500000000000000" pitchFamily="2" charset="0"/>
                  </a:rPr>
                  <a:t>AF</a:t>
                </a:r>
              </a:p>
            </p:txBody>
          </p:sp>
        </p:grpSp>
      </p:grpSp>
      <p:sp>
        <p:nvSpPr>
          <p:cNvPr id="76" name="TextBox 12">
            <a:extLst>
              <a:ext uri="{FF2B5EF4-FFF2-40B4-BE49-F238E27FC236}">
                <a16:creationId xmlns:a16="http://schemas.microsoft.com/office/drawing/2014/main" id="{3A96CA02-91F2-41D4-B3F6-73848887A3F0}"/>
              </a:ext>
            </a:extLst>
          </p:cNvPr>
          <p:cNvSpPr txBox="1"/>
          <p:nvPr/>
        </p:nvSpPr>
        <p:spPr>
          <a:xfrm>
            <a:off x="821044" y="1302445"/>
            <a:ext cx="438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Principal</a:t>
            </a:r>
          </a:p>
        </p:txBody>
      </p: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D33D1641-40F4-4168-8747-3670D054FC58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>
                    <a:lumMod val="50000"/>
                  </a:schemeClr>
                </a:solidFill>
                <a:latin typeface="Mulish" pitchFamily="2" charset="0"/>
              </a:rPr>
              <a:t>www.sitioweb.com</a:t>
            </a:r>
          </a:p>
        </p:txBody>
      </p:sp>
    </p:spTree>
    <p:extLst>
      <p:ext uri="{BB962C8B-B14F-4D97-AF65-F5344CB8AC3E}">
        <p14:creationId xmlns:p14="http://schemas.microsoft.com/office/powerpoint/2010/main" val="1711735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A150046-FA8A-0446-22EB-BF3212F096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49" b="165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32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5727077" y="-12306"/>
            <a:ext cx="6464922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7879D21-25B7-422C-BB25-0495F98445E6}"/>
              </a:ext>
            </a:extLst>
          </p:cNvPr>
          <p:cNvSpPr txBox="1"/>
          <p:nvPr/>
        </p:nvSpPr>
        <p:spPr>
          <a:xfrm>
            <a:off x="821044" y="1611423"/>
            <a:ext cx="438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Principal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DE79A14-5223-4793-8377-38F37F07C709}"/>
              </a:ext>
            </a:extLst>
          </p:cNvPr>
          <p:cNvSpPr txBox="1"/>
          <p:nvPr/>
        </p:nvSpPr>
        <p:spPr>
          <a:xfrm>
            <a:off x="850071" y="3511072"/>
            <a:ext cx="387021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00BFD1"/>
              </a:buClr>
              <a:buFont typeface="Arial" panose="020B0604020202020204" pitchFamily="34" charset="0"/>
              <a:buChar char="•"/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</a:t>
            </a:r>
            <a:r>
              <a:rPr lang="es-CO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04AA5-71AA-4C9C-80B3-5DB939B5E93B}"/>
              </a:ext>
            </a:extLst>
          </p:cNvPr>
          <p:cNvSpPr txBox="1"/>
          <p:nvPr/>
        </p:nvSpPr>
        <p:spPr>
          <a:xfrm>
            <a:off x="821044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327AD5BF-CC9A-42DF-B100-3B756DB3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584" y="2755557"/>
            <a:ext cx="3966911" cy="411004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39CDB558-1E9B-4BBC-9B1C-DE0AD99A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A14BB8-3D1F-4462-9F22-803B60273522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>
                <a:solidFill>
                  <a:srgbClr val="003865"/>
                </a:solidFill>
                <a:latin typeface="Mulish" pitchFamily="2" charset="0"/>
              </a:rPr>
              <a:t>www.sitioweb.com</a:t>
            </a:r>
            <a:endParaRPr lang="en-CO" sz="900" dirty="0">
              <a:solidFill>
                <a:srgbClr val="003865"/>
              </a:solidFill>
              <a:latin typeface="Mulish" pitchFamily="2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6CD7186-E173-4C9C-B734-EB5B01C2EA3E}"/>
              </a:ext>
            </a:extLst>
          </p:cNvPr>
          <p:cNvSpPr txBox="1"/>
          <p:nvPr/>
        </p:nvSpPr>
        <p:spPr>
          <a:xfrm>
            <a:off x="850071" y="4610824"/>
            <a:ext cx="387021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00BFD1"/>
              </a:buClr>
              <a:buFont typeface="Arial" panose="020B0604020202020204" pitchFamily="34" charset="0"/>
              <a:buChar char="•"/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</a:t>
            </a:r>
            <a:r>
              <a:rPr lang="es-CO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E397751-A4BE-4FA5-82E1-BE102D04AB8C}"/>
              </a:ext>
            </a:extLst>
          </p:cNvPr>
          <p:cNvGrpSpPr/>
          <p:nvPr/>
        </p:nvGrpSpPr>
        <p:grpSpPr>
          <a:xfrm>
            <a:off x="7351454" y="865396"/>
            <a:ext cx="2682087" cy="5491386"/>
            <a:chOff x="8223977" y="3031095"/>
            <a:chExt cx="1307138" cy="26762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4" name="Group 37">
              <a:extLst>
                <a:ext uri="{FF2B5EF4-FFF2-40B4-BE49-F238E27FC236}">
                  <a16:creationId xmlns:a16="http://schemas.microsoft.com/office/drawing/2014/main" id="{B3E36E01-A568-4DD3-B22A-AF308690B7D2}"/>
                </a:ext>
              </a:extLst>
            </p:cNvPr>
            <p:cNvGrpSpPr/>
            <p:nvPr/>
          </p:nvGrpSpPr>
          <p:grpSpPr>
            <a:xfrm>
              <a:off x="8223977" y="3031095"/>
              <a:ext cx="1307138" cy="2676274"/>
              <a:chOff x="7691173" y="977249"/>
              <a:chExt cx="2625415" cy="5375353"/>
            </a:xfrm>
            <a:solidFill>
              <a:schemeClr val="tx1"/>
            </a:solidFill>
          </p:grpSpPr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BA45635-C68B-47BF-84DA-5096B4C85CB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91173" y="1704354"/>
                <a:ext cx="22830" cy="203392"/>
              </a:xfrm>
              <a:custGeom>
                <a:avLst/>
                <a:gdLst>
                  <a:gd name="T0" fmla="*/ 5 w 9"/>
                  <a:gd name="T1" fmla="*/ 80 h 80"/>
                  <a:gd name="T2" fmla="*/ 6 w 9"/>
                  <a:gd name="T3" fmla="*/ 80 h 80"/>
                  <a:gd name="T4" fmla="*/ 9 w 9"/>
                  <a:gd name="T5" fmla="*/ 76 h 80"/>
                  <a:gd name="T6" fmla="*/ 9 w 9"/>
                  <a:gd name="T7" fmla="*/ 4 h 80"/>
                  <a:gd name="T8" fmla="*/ 6 w 9"/>
                  <a:gd name="T9" fmla="*/ 0 h 80"/>
                  <a:gd name="T10" fmla="*/ 5 w 9"/>
                  <a:gd name="T11" fmla="*/ 0 h 80"/>
                  <a:gd name="T12" fmla="*/ 0 w 9"/>
                  <a:gd name="T13" fmla="*/ 6 h 80"/>
                  <a:gd name="T14" fmla="*/ 0 w 9"/>
                  <a:gd name="T15" fmla="*/ 75 h 80"/>
                  <a:gd name="T16" fmla="*/ 5 w 9"/>
                  <a:gd name="T17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80">
                    <a:moveTo>
                      <a:pt x="5" y="80"/>
                    </a:moveTo>
                    <a:cubicBezTo>
                      <a:pt x="6" y="80"/>
                      <a:pt x="6" y="80"/>
                      <a:pt x="6" y="80"/>
                    </a:cubicBezTo>
                    <a:cubicBezTo>
                      <a:pt x="8" y="80"/>
                      <a:pt x="9" y="78"/>
                      <a:pt x="9" y="7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2" y="80"/>
                      <a:pt x="5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 Medium" pitchFamily="2" charset="77"/>
                </a:endParaRPr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2BA0753C-FCE3-4279-8A62-C88DE1A846F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91173" y="2096609"/>
                <a:ext cx="22830" cy="377728"/>
              </a:xfrm>
              <a:custGeom>
                <a:avLst/>
                <a:gdLst>
                  <a:gd name="T0" fmla="*/ 5 w 9"/>
                  <a:gd name="T1" fmla="*/ 149 h 149"/>
                  <a:gd name="T2" fmla="*/ 6 w 9"/>
                  <a:gd name="T3" fmla="*/ 149 h 149"/>
                  <a:gd name="T4" fmla="*/ 9 w 9"/>
                  <a:gd name="T5" fmla="*/ 145 h 149"/>
                  <a:gd name="T6" fmla="*/ 9 w 9"/>
                  <a:gd name="T7" fmla="*/ 4 h 149"/>
                  <a:gd name="T8" fmla="*/ 6 w 9"/>
                  <a:gd name="T9" fmla="*/ 0 h 149"/>
                  <a:gd name="T10" fmla="*/ 5 w 9"/>
                  <a:gd name="T11" fmla="*/ 0 h 149"/>
                  <a:gd name="T12" fmla="*/ 0 w 9"/>
                  <a:gd name="T13" fmla="*/ 6 h 149"/>
                  <a:gd name="T14" fmla="*/ 0 w 9"/>
                  <a:gd name="T15" fmla="*/ 143 h 149"/>
                  <a:gd name="T16" fmla="*/ 5 w 9"/>
                  <a:gd name="T17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49">
                    <a:moveTo>
                      <a:pt x="5" y="149"/>
                    </a:moveTo>
                    <a:cubicBezTo>
                      <a:pt x="6" y="149"/>
                      <a:pt x="6" y="149"/>
                      <a:pt x="6" y="149"/>
                    </a:cubicBezTo>
                    <a:cubicBezTo>
                      <a:pt x="8" y="149"/>
                      <a:pt x="9" y="147"/>
                      <a:pt x="9" y="14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146"/>
                      <a:pt x="2" y="149"/>
                      <a:pt x="5" y="1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 Medium" pitchFamily="2" charset="77"/>
                </a:endParaRPr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ADA697F1-0537-40E8-AB78-0E2B44E6BC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91173" y="2584335"/>
                <a:ext cx="22830" cy="383954"/>
              </a:xfrm>
              <a:custGeom>
                <a:avLst/>
                <a:gdLst>
                  <a:gd name="T0" fmla="*/ 5 w 9"/>
                  <a:gd name="T1" fmla="*/ 152 h 152"/>
                  <a:gd name="T2" fmla="*/ 6 w 9"/>
                  <a:gd name="T3" fmla="*/ 152 h 152"/>
                  <a:gd name="T4" fmla="*/ 9 w 9"/>
                  <a:gd name="T5" fmla="*/ 148 h 152"/>
                  <a:gd name="T6" fmla="*/ 9 w 9"/>
                  <a:gd name="T7" fmla="*/ 3 h 152"/>
                  <a:gd name="T8" fmla="*/ 6 w 9"/>
                  <a:gd name="T9" fmla="*/ 0 h 152"/>
                  <a:gd name="T10" fmla="*/ 5 w 9"/>
                  <a:gd name="T11" fmla="*/ 0 h 152"/>
                  <a:gd name="T12" fmla="*/ 0 w 9"/>
                  <a:gd name="T13" fmla="*/ 5 h 152"/>
                  <a:gd name="T14" fmla="*/ 0 w 9"/>
                  <a:gd name="T15" fmla="*/ 147 h 152"/>
                  <a:gd name="T16" fmla="*/ 5 w 9"/>
                  <a:gd name="T17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52">
                    <a:moveTo>
                      <a:pt x="5" y="152"/>
                    </a:moveTo>
                    <a:cubicBezTo>
                      <a:pt x="6" y="152"/>
                      <a:pt x="6" y="152"/>
                      <a:pt x="6" y="152"/>
                    </a:cubicBezTo>
                    <a:cubicBezTo>
                      <a:pt x="8" y="152"/>
                      <a:pt x="9" y="150"/>
                      <a:pt x="9" y="148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8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0" y="150"/>
                      <a:pt x="2" y="152"/>
                      <a:pt x="5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 Medium" pitchFamily="2" charset="77"/>
                </a:endParaRPr>
              </a:p>
            </p:txBody>
          </p:sp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A052153D-BE31-4A50-8A93-E2E2AC59799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705702" y="977249"/>
                <a:ext cx="2610886" cy="5375353"/>
              </a:xfrm>
              <a:custGeom>
                <a:avLst/>
                <a:gdLst>
                  <a:gd name="T0" fmla="*/ 885 w 1046"/>
                  <a:gd name="T1" fmla="*/ 2118 h 2118"/>
                  <a:gd name="T2" fmla="*/ 160 w 1046"/>
                  <a:gd name="T3" fmla="*/ 2118 h 2118"/>
                  <a:gd name="T4" fmla="*/ 0 w 1046"/>
                  <a:gd name="T5" fmla="*/ 1957 h 2118"/>
                  <a:gd name="T6" fmla="*/ 0 w 1046"/>
                  <a:gd name="T7" fmla="*/ 161 h 2118"/>
                  <a:gd name="T8" fmla="*/ 160 w 1046"/>
                  <a:gd name="T9" fmla="*/ 0 h 2118"/>
                  <a:gd name="T10" fmla="*/ 885 w 1046"/>
                  <a:gd name="T11" fmla="*/ 0 h 2118"/>
                  <a:gd name="T12" fmla="*/ 1046 w 1046"/>
                  <a:gd name="T13" fmla="*/ 161 h 2118"/>
                  <a:gd name="T14" fmla="*/ 1046 w 1046"/>
                  <a:gd name="T15" fmla="*/ 1957 h 2118"/>
                  <a:gd name="T16" fmla="*/ 885 w 1046"/>
                  <a:gd name="T17" fmla="*/ 211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46" h="2118">
                    <a:moveTo>
                      <a:pt x="885" y="2118"/>
                    </a:moveTo>
                    <a:cubicBezTo>
                      <a:pt x="160" y="2118"/>
                      <a:pt x="160" y="2118"/>
                      <a:pt x="160" y="2118"/>
                    </a:cubicBezTo>
                    <a:cubicBezTo>
                      <a:pt x="72" y="2118"/>
                      <a:pt x="0" y="2046"/>
                      <a:pt x="0" y="195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0" y="0"/>
                    </a:cubicBezTo>
                    <a:cubicBezTo>
                      <a:pt x="885" y="0"/>
                      <a:pt x="885" y="0"/>
                      <a:pt x="885" y="0"/>
                    </a:cubicBezTo>
                    <a:cubicBezTo>
                      <a:pt x="974" y="0"/>
                      <a:pt x="1046" y="72"/>
                      <a:pt x="1046" y="161"/>
                    </a:cubicBezTo>
                    <a:cubicBezTo>
                      <a:pt x="1046" y="1957"/>
                      <a:pt x="1046" y="1957"/>
                      <a:pt x="1046" y="1957"/>
                    </a:cubicBezTo>
                    <a:cubicBezTo>
                      <a:pt x="1046" y="2046"/>
                      <a:pt x="974" y="2118"/>
                      <a:pt x="885" y="2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Montserrat Medium" pitchFamily="2" charset="77"/>
                </a:endParaRPr>
              </a:p>
            </p:txBody>
          </p:sp>
        </p:grpSp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C4573FC-21B5-47B6-B43E-2ED92F064D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41" t="-1886" r="32738" b="2623"/>
            <a:stretch/>
          </p:blipFill>
          <p:spPr>
            <a:xfrm>
              <a:off x="8292412" y="3044578"/>
              <a:ext cx="1178502" cy="2589108"/>
            </a:xfrm>
            <a:prstGeom prst="roundRect">
              <a:avLst>
                <a:gd name="adj" fmla="val 17648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628183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5727077" y="-12306"/>
            <a:ext cx="6464922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7879D21-25B7-422C-BB25-0495F98445E6}"/>
              </a:ext>
            </a:extLst>
          </p:cNvPr>
          <p:cNvSpPr txBox="1"/>
          <p:nvPr/>
        </p:nvSpPr>
        <p:spPr>
          <a:xfrm>
            <a:off x="821044" y="1611423"/>
            <a:ext cx="438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Principal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DE79A14-5223-4793-8377-38F37F07C709}"/>
              </a:ext>
            </a:extLst>
          </p:cNvPr>
          <p:cNvSpPr txBox="1"/>
          <p:nvPr/>
        </p:nvSpPr>
        <p:spPr>
          <a:xfrm>
            <a:off x="850071" y="3511072"/>
            <a:ext cx="387021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00BFD1"/>
              </a:buClr>
              <a:buFont typeface="Arial" panose="020B0604020202020204" pitchFamily="34" charset="0"/>
              <a:buChar char="•"/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</a:t>
            </a:r>
            <a:r>
              <a:rPr lang="es-CO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04AA5-71AA-4C9C-80B3-5DB939B5E93B}"/>
              </a:ext>
            </a:extLst>
          </p:cNvPr>
          <p:cNvSpPr txBox="1"/>
          <p:nvPr/>
        </p:nvSpPr>
        <p:spPr>
          <a:xfrm>
            <a:off x="821044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327AD5BF-CC9A-42DF-B100-3B756DB3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584" y="2755557"/>
            <a:ext cx="3966911" cy="411004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39CDB558-1E9B-4BBC-9B1C-DE0AD99A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A14BB8-3D1F-4462-9F22-803B60273522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>
                <a:solidFill>
                  <a:srgbClr val="003865"/>
                </a:solidFill>
                <a:latin typeface="Mulish" pitchFamily="2" charset="0"/>
              </a:rPr>
              <a:t>www.sitioweb.com</a:t>
            </a:r>
            <a:endParaRPr lang="en-CO" sz="900" dirty="0">
              <a:solidFill>
                <a:srgbClr val="003865"/>
              </a:solidFill>
              <a:latin typeface="Mulish" pitchFamily="2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6CD7186-E173-4C9C-B734-EB5B01C2EA3E}"/>
              </a:ext>
            </a:extLst>
          </p:cNvPr>
          <p:cNvSpPr txBox="1"/>
          <p:nvPr/>
        </p:nvSpPr>
        <p:spPr>
          <a:xfrm>
            <a:off x="850071" y="4610824"/>
            <a:ext cx="387021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00BFD1"/>
              </a:buClr>
              <a:buFont typeface="Arial" panose="020B0604020202020204" pitchFamily="34" charset="0"/>
              <a:buChar char="•"/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</a:t>
            </a:r>
            <a:r>
              <a:rPr lang="es-CO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58250E8F-C28D-420C-9564-D99C32955D5D}"/>
              </a:ext>
            </a:extLst>
          </p:cNvPr>
          <p:cNvGrpSpPr/>
          <p:nvPr/>
        </p:nvGrpSpPr>
        <p:grpSpPr>
          <a:xfrm>
            <a:off x="6475411" y="789672"/>
            <a:ext cx="4146658" cy="5620653"/>
            <a:chOff x="9287522" y="2324511"/>
            <a:chExt cx="2427086" cy="32898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D730B29-5DD8-49AE-B747-34AA7E3C8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4213" y="3175556"/>
              <a:ext cx="20395" cy="677540"/>
            </a:xfrm>
            <a:custGeom>
              <a:avLst/>
              <a:gdLst>
                <a:gd name="T0" fmla="*/ 3 w 8"/>
                <a:gd name="T1" fmla="*/ 0 h 245"/>
                <a:gd name="T2" fmla="*/ 3 w 8"/>
                <a:gd name="T3" fmla="*/ 0 h 245"/>
                <a:gd name="T4" fmla="*/ 0 w 8"/>
                <a:gd name="T5" fmla="*/ 4 h 245"/>
                <a:gd name="T6" fmla="*/ 0 w 8"/>
                <a:gd name="T7" fmla="*/ 241 h 245"/>
                <a:gd name="T8" fmla="*/ 3 w 8"/>
                <a:gd name="T9" fmla="*/ 245 h 245"/>
                <a:gd name="T10" fmla="*/ 3 w 8"/>
                <a:gd name="T11" fmla="*/ 245 h 245"/>
                <a:gd name="T12" fmla="*/ 8 w 8"/>
                <a:gd name="T13" fmla="*/ 240 h 245"/>
                <a:gd name="T14" fmla="*/ 8 w 8"/>
                <a:gd name="T15" fmla="*/ 5 h 245"/>
                <a:gd name="T16" fmla="*/ 3 w 8"/>
                <a:gd name="T17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245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43"/>
                    <a:pt x="1" y="245"/>
                    <a:pt x="3" y="245"/>
                  </a:cubicBezTo>
                  <a:cubicBezTo>
                    <a:pt x="3" y="245"/>
                    <a:pt x="3" y="245"/>
                    <a:pt x="3" y="245"/>
                  </a:cubicBezTo>
                  <a:cubicBezTo>
                    <a:pt x="6" y="245"/>
                    <a:pt x="8" y="242"/>
                    <a:pt x="8" y="24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 Medium" pitchFamily="2" charset="77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5CE82D82-67B1-4EB2-A5EE-C9A68D0C2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7522" y="3044577"/>
              <a:ext cx="24927" cy="222069"/>
            </a:xfrm>
            <a:custGeom>
              <a:avLst/>
              <a:gdLst>
                <a:gd name="T0" fmla="*/ 5 w 9"/>
                <a:gd name="T1" fmla="*/ 80 h 80"/>
                <a:gd name="T2" fmla="*/ 6 w 9"/>
                <a:gd name="T3" fmla="*/ 80 h 80"/>
                <a:gd name="T4" fmla="*/ 9 w 9"/>
                <a:gd name="T5" fmla="*/ 76 h 80"/>
                <a:gd name="T6" fmla="*/ 9 w 9"/>
                <a:gd name="T7" fmla="*/ 4 h 80"/>
                <a:gd name="T8" fmla="*/ 6 w 9"/>
                <a:gd name="T9" fmla="*/ 0 h 80"/>
                <a:gd name="T10" fmla="*/ 5 w 9"/>
                <a:gd name="T11" fmla="*/ 0 h 80"/>
                <a:gd name="T12" fmla="*/ 0 w 9"/>
                <a:gd name="T13" fmla="*/ 6 h 80"/>
                <a:gd name="T14" fmla="*/ 0 w 9"/>
                <a:gd name="T15" fmla="*/ 75 h 80"/>
                <a:gd name="T16" fmla="*/ 5 w 9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80">
                  <a:moveTo>
                    <a:pt x="5" y="80"/>
                  </a:moveTo>
                  <a:cubicBezTo>
                    <a:pt x="6" y="80"/>
                    <a:pt x="6" y="80"/>
                    <a:pt x="6" y="80"/>
                  </a:cubicBezTo>
                  <a:cubicBezTo>
                    <a:pt x="8" y="80"/>
                    <a:pt x="9" y="78"/>
                    <a:pt x="9" y="76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8"/>
                    <a:pt x="2" y="80"/>
                    <a:pt x="5" y="8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 Medium" pitchFamily="2" charset="77"/>
              </a:endParaRPr>
            </a:p>
          </p:txBody>
        </p:sp>
        <p:sp>
          <p:nvSpPr>
            <p:cNvPr id="40" name="Freeform 14">
              <a:extLst>
                <a:ext uri="{FF2B5EF4-FFF2-40B4-BE49-F238E27FC236}">
                  <a16:creationId xmlns:a16="http://schemas.microsoft.com/office/drawing/2014/main" id="{C20B7AB1-4E61-4AB2-95F0-4665EF51B1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7522" y="3472854"/>
              <a:ext cx="24927" cy="412415"/>
            </a:xfrm>
            <a:custGeom>
              <a:avLst/>
              <a:gdLst>
                <a:gd name="T0" fmla="*/ 5 w 9"/>
                <a:gd name="T1" fmla="*/ 149 h 149"/>
                <a:gd name="T2" fmla="*/ 6 w 9"/>
                <a:gd name="T3" fmla="*/ 149 h 149"/>
                <a:gd name="T4" fmla="*/ 9 w 9"/>
                <a:gd name="T5" fmla="*/ 145 h 149"/>
                <a:gd name="T6" fmla="*/ 9 w 9"/>
                <a:gd name="T7" fmla="*/ 4 h 149"/>
                <a:gd name="T8" fmla="*/ 6 w 9"/>
                <a:gd name="T9" fmla="*/ 0 h 149"/>
                <a:gd name="T10" fmla="*/ 5 w 9"/>
                <a:gd name="T11" fmla="*/ 0 h 149"/>
                <a:gd name="T12" fmla="*/ 0 w 9"/>
                <a:gd name="T13" fmla="*/ 6 h 149"/>
                <a:gd name="T14" fmla="*/ 0 w 9"/>
                <a:gd name="T15" fmla="*/ 143 h 149"/>
                <a:gd name="T16" fmla="*/ 5 w 9"/>
                <a:gd name="T17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9">
                  <a:moveTo>
                    <a:pt x="5" y="149"/>
                  </a:moveTo>
                  <a:cubicBezTo>
                    <a:pt x="6" y="149"/>
                    <a:pt x="6" y="149"/>
                    <a:pt x="6" y="149"/>
                  </a:cubicBezTo>
                  <a:cubicBezTo>
                    <a:pt x="8" y="149"/>
                    <a:pt x="9" y="147"/>
                    <a:pt x="9" y="14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2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0" y="146"/>
                    <a:pt x="2" y="149"/>
                    <a:pt x="5" y="14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 Medium" pitchFamily="2" charset="77"/>
              </a:endParaRPr>
            </a:p>
          </p:txBody>
        </p:sp>
        <p:sp>
          <p:nvSpPr>
            <p:cNvPr id="41" name="Freeform 15">
              <a:extLst>
                <a:ext uri="{FF2B5EF4-FFF2-40B4-BE49-F238E27FC236}">
                  <a16:creationId xmlns:a16="http://schemas.microsoft.com/office/drawing/2014/main" id="{0048AD61-ABF4-47C1-9289-C83308EDF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7522" y="4005369"/>
              <a:ext cx="24927" cy="419214"/>
            </a:xfrm>
            <a:custGeom>
              <a:avLst/>
              <a:gdLst>
                <a:gd name="T0" fmla="*/ 5 w 9"/>
                <a:gd name="T1" fmla="*/ 152 h 152"/>
                <a:gd name="T2" fmla="*/ 6 w 9"/>
                <a:gd name="T3" fmla="*/ 152 h 152"/>
                <a:gd name="T4" fmla="*/ 9 w 9"/>
                <a:gd name="T5" fmla="*/ 148 h 152"/>
                <a:gd name="T6" fmla="*/ 9 w 9"/>
                <a:gd name="T7" fmla="*/ 3 h 152"/>
                <a:gd name="T8" fmla="*/ 6 w 9"/>
                <a:gd name="T9" fmla="*/ 0 h 152"/>
                <a:gd name="T10" fmla="*/ 5 w 9"/>
                <a:gd name="T11" fmla="*/ 0 h 152"/>
                <a:gd name="T12" fmla="*/ 0 w 9"/>
                <a:gd name="T13" fmla="*/ 5 h 152"/>
                <a:gd name="T14" fmla="*/ 0 w 9"/>
                <a:gd name="T15" fmla="*/ 147 h 152"/>
                <a:gd name="T16" fmla="*/ 5 w 9"/>
                <a:gd name="T17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2">
                  <a:moveTo>
                    <a:pt x="5" y="152"/>
                  </a:moveTo>
                  <a:cubicBezTo>
                    <a:pt x="6" y="152"/>
                    <a:pt x="6" y="152"/>
                    <a:pt x="6" y="152"/>
                  </a:cubicBezTo>
                  <a:cubicBezTo>
                    <a:pt x="8" y="152"/>
                    <a:pt x="9" y="150"/>
                    <a:pt x="9" y="148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1"/>
                    <a:pt x="8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50"/>
                    <a:pt x="2" y="152"/>
                    <a:pt x="5" y="152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Montserrat Medium" pitchFamily="2" charset="77"/>
              </a:endParaRPr>
            </a:p>
          </p:txBody>
        </p:sp>
        <p:sp>
          <p:nvSpPr>
            <p:cNvPr id="42" name="Rectangle: rounded corners 24">
              <a:extLst>
                <a:ext uri="{FF2B5EF4-FFF2-40B4-BE49-F238E27FC236}">
                  <a16:creationId xmlns:a16="http://schemas.microsoft.com/office/drawing/2014/main" id="{B4DA8EB3-3E78-47D7-9416-59B525B4C944}"/>
                </a:ext>
              </a:extLst>
            </p:cNvPr>
            <p:cNvSpPr/>
            <p:nvPr/>
          </p:nvSpPr>
          <p:spPr>
            <a:xfrm>
              <a:off x="9298638" y="2324511"/>
              <a:ext cx="2397674" cy="3289832"/>
            </a:xfrm>
            <a:prstGeom prst="roundRect">
              <a:avLst>
                <a:gd name="adj" fmla="val 5556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 Medium" pitchFamily="2" charset="77"/>
              </a:endParaRPr>
            </a:p>
          </p:txBody>
        </p:sp>
        <p:sp>
          <p:nvSpPr>
            <p:cNvPr id="43" name="Rectangle: rounded corners 25">
              <a:extLst>
                <a:ext uri="{FF2B5EF4-FFF2-40B4-BE49-F238E27FC236}">
                  <a16:creationId xmlns:a16="http://schemas.microsoft.com/office/drawing/2014/main" id="{88F0CD34-D118-47EF-9B20-066C79AACBC5}"/>
                </a:ext>
              </a:extLst>
            </p:cNvPr>
            <p:cNvSpPr/>
            <p:nvPr/>
          </p:nvSpPr>
          <p:spPr>
            <a:xfrm>
              <a:off x="9373418" y="2397829"/>
              <a:ext cx="2248113" cy="3143196"/>
            </a:xfrm>
            <a:prstGeom prst="roundRect">
              <a:avLst>
                <a:gd name="adj" fmla="val 424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ontserrat Medium" pitchFamily="2" charset="77"/>
              </a:endParaRPr>
            </a:p>
          </p:txBody>
        </p:sp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517A480D-D07E-41FE-87D2-C291B9502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40" t="2896" r="24023"/>
            <a:stretch/>
          </p:blipFill>
          <p:spPr>
            <a:xfrm>
              <a:off x="9371986" y="2373115"/>
              <a:ext cx="2264817" cy="3191672"/>
            </a:xfrm>
            <a:prstGeom prst="roundRect">
              <a:avLst>
                <a:gd name="adj" fmla="val 5066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608811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5727077" y="-12306"/>
            <a:ext cx="6464922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7879D21-25B7-422C-BB25-0495F98445E6}"/>
              </a:ext>
            </a:extLst>
          </p:cNvPr>
          <p:cNvSpPr txBox="1"/>
          <p:nvPr/>
        </p:nvSpPr>
        <p:spPr>
          <a:xfrm>
            <a:off x="821044" y="1611423"/>
            <a:ext cx="438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Principal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DE79A14-5223-4793-8377-38F37F07C709}"/>
              </a:ext>
            </a:extLst>
          </p:cNvPr>
          <p:cNvSpPr txBox="1"/>
          <p:nvPr/>
        </p:nvSpPr>
        <p:spPr>
          <a:xfrm>
            <a:off x="850071" y="3511072"/>
            <a:ext cx="387021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00BFD1"/>
              </a:buClr>
              <a:buFont typeface="Arial" panose="020B0604020202020204" pitchFamily="34" charset="0"/>
              <a:buChar char="•"/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</a:t>
            </a:r>
            <a:r>
              <a:rPr lang="es-CO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04AA5-71AA-4C9C-80B3-5DB939B5E93B}"/>
              </a:ext>
            </a:extLst>
          </p:cNvPr>
          <p:cNvSpPr txBox="1"/>
          <p:nvPr/>
        </p:nvSpPr>
        <p:spPr>
          <a:xfrm>
            <a:off x="821044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327AD5BF-CC9A-42DF-B100-3B756DB3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584" y="2755557"/>
            <a:ext cx="3966911" cy="411004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39CDB558-1E9B-4BBC-9B1C-DE0AD99A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A14BB8-3D1F-4462-9F22-803B60273522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>
                <a:solidFill>
                  <a:srgbClr val="003865"/>
                </a:solidFill>
                <a:latin typeface="Mulish" pitchFamily="2" charset="0"/>
              </a:rPr>
              <a:t>www.sitioweb.com</a:t>
            </a:r>
            <a:endParaRPr lang="en-CO" sz="900" dirty="0">
              <a:solidFill>
                <a:srgbClr val="003865"/>
              </a:solidFill>
              <a:latin typeface="Mulish" pitchFamily="2" charset="0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6CD7186-E173-4C9C-B734-EB5B01C2EA3E}"/>
              </a:ext>
            </a:extLst>
          </p:cNvPr>
          <p:cNvSpPr txBox="1"/>
          <p:nvPr/>
        </p:nvSpPr>
        <p:spPr>
          <a:xfrm>
            <a:off x="850071" y="4610824"/>
            <a:ext cx="3870210" cy="89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50000"/>
              </a:lnSpc>
              <a:buClr>
                <a:srgbClr val="00BFD1"/>
              </a:buClr>
              <a:buFont typeface="Arial" panose="020B0604020202020204" pitchFamily="34" charset="0"/>
              <a:buChar char="•"/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</a:t>
            </a:r>
            <a:r>
              <a:rPr lang="es-CO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0675F6F-9628-45DD-B08C-DF3D27BDFADB}"/>
              </a:ext>
            </a:extLst>
          </p:cNvPr>
          <p:cNvGrpSpPr/>
          <p:nvPr/>
        </p:nvGrpSpPr>
        <p:grpSpPr>
          <a:xfrm>
            <a:off x="6362345" y="2000618"/>
            <a:ext cx="5194385" cy="3676206"/>
            <a:chOff x="4047186" y="1815266"/>
            <a:chExt cx="5194385" cy="36762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0" name="Grupo 29">
              <a:extLst>
                <a:ext uri="{FF2B5EF4-FFF2-40B4-BE49-F238E27FC236}">
                  <a16:creationId xmlns:a16="http://schemas.microsoft.com/office/drawing/2014/main" id="{5C0430FB-401E-4ED7-9120-22351E7811B2}"/>
                </a:ext>
              </a:extLst>
            </p:cNvPr>
            <p:cNvGrpSpPr/>
            <p:nvPr/>
          </p:nvGrpSpPr>
          <p:grpSpPr>
            <a:xfrm>
              <a:off x="4047186" y="1815266"/>
              <a:ext cx="5194385" cy="3676206"/>
              <a:chOff x="5492750" y="1654262"/>
              <a:chExt cx="5994400" cy="4242398"/>
            </a:xfrm>
          </p:grpSpPr>
          <p:sp>
            <p:nvSpPr>
              <p:cNvPr id="32" name="Rectangle: rounded corners 19">
                <a:extLst>
                  <a:ext uri="{FF2B5EF4-FFF2-40B4-BE49-F238E27FC236}">
                    <a16:creationId xmlns:a16="http://schemas.microsoft.com/office/drawing/2014/main" id="{C02D76A1-1D93-4469-BE93-B4830F1F2379}"/>
                  </a:ext>
                </a:extLst>
              </p:cNvPr>
              <p:cNvSpPr/>
              <p:nvPr/>
            </p:nvSpPr>
            <p:spPr>
              <a:xfrm rot="5400000">
                <a:off x="6419709" y="882791"/>
                <a:ext cx="4146658" cy="5689600"/>
              </a:xfrm>
              <a:prstGeom prst="roundRect">
                <a:avLst>
                  <a:gd name="adj" fmla="val 555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 Medium" pitchFamily="2" charset="77"/>
                </a:endParaRPr>
              </a:p>
            </p:txBody>
          </p:sp>
          <p:sp>
            <p:nvSpPr>
              <p:cNvPr id="33" name="Rectangle: rounded corners 20">
                <a:extLst>
                  <a:ext uri="{FF2B5EF4-FFF2-40B4-BE49-F238E27FC236}">
                    <a16:creationId xmlns:a16="http://schemas.microsoft.com/office/drawing/2014/main" id="{6AC690EC-9350-4EE2-9D8E-7E0179E7EB81}"/>
                  </a:ext>
                </a:extLst>
              </p:cNvPr>
              <p:cNvSpPr/>
              <p:nvPr/>
            </p:nvSpPr>
            <p:spPr>
              <a:xfrm rot="5400000">
                <a:off x="6549038" y="1009591"/>
                <a:ext cx="3888000" cy="5436000"/>
              </a:xfrm>
              <a:prstGeom prst="roundRect">
                <a:avLst>
                  <a:gd name="adj" fmla="val 424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 Medium" pitchFamily="2" charset="77"/>
                </a:endParaRPr>
              </a:p>
            </p:txBody>
          </p:sp>
          <p:sp>
            <p:nvSpPr>
              <p:cNvPr id="34" name="Rectangle: rounded corners 21">
                <a:extLst>
                  <a:ext uri="{FF2B5EF4-FFF2-40B4-BE49-F238E27FC236}">
                    <a16:creationId xmlns:a16="http://schemas.microsoft.com/office/drawing/2014/main" id="{67E74D0B-DB15-4B10-A2B3-9DD03B6AADFE}"/>
                  </a:ext>
                </a:extLst>
              </p:cNvPr>
              <p:cNvSpPr/>
              <p:nvPr/>
            </p:nvSpPr>
            <p:spPr>
              <a:xfrm rot="5400000">
                <a:off x="8402295" y="2811805"/>
                <a:ext cx="175310" cy="599440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Montserrat Medium" pitchFamily="2" charset="77"/>
                </a:endParaRPr>
              </a:p>
            </p:txBody>
          </p:sp>
        </p:grpSp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31FA75FF-91E5-47C3-8FA1-391268DAB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" t="-18" r="4927"/>
            <a:stretch/>
          </p:blipFill>
          <p:spPr>
            <a:xfrm>
              <a:off x="4291799" y="1900333"/>
              <a:ext cx="4710510" cy="3408465"/>
            </a:xfrm>
            <a:prstGeom prst="roundRect">
              <a:avLst>
                <a:gd name="adj" fmla="val 5066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120579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8D278A4C-796A-4F32-8414-11F3DBA77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220832" cy="6858000"/>
          </a:xfrm>
          <a:prstGeom prst="rect">
            <a:avLst/>
          </a:prstGeom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011D04F4-4D21-4064-ABE4-3F397A4540B6}"/>
              </a:ext>
            </a:extLst>
          </p:cNvPr>
          <p:cNvSpPr txBox="1"/>
          <p:nvPr/>
        </p:nvSpPr>
        <p:spPr>
          <a:xfrm>
            <a:off x="1018381" y="2952521"/>
            <a:ext cx="5212891" cy="75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66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endParaRPr lang="en-US" sz="6600" b="1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90E3EA2-99B5-4872-9F35-F04B94E33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5" y="292010"/>
            <a:ext cx="951469" cy="21515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1161FD56-A40C-456E-B34A-E36F70C23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2400" y="2039869"/>
            <a:ext cx="4771730" cy="4871256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5C0D878-CDE1-45D3-9D51-3A048BB1BE8E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/>
                </a:solidFill>
                <a:latin typeface="Mulish" pitchFamily="2" charset="0"/>
              </a:rPr>
              <a:t>www.sitioweb.com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596754DB-088F-4282-98C8-8AE15BDD44F2}"/>
              </a:ext>
            </a:extLst>
          </p:cNvPr>
          <p:cNvSpPr txBox="1"/>
          <p:nvPr/>
        </p:nvSpPr>
        <p:spPr>
          <a:xfrm>
            <a:off x="1018381" y="3720162"/>
            <a:ext cx="5212891" cy="755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66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Principal</a:t>
            </a:r>
          </a:p>
        </p:txBody>
      </p:sp>
    </p:spTree>
    <p:extLst>
      <p:ext uri="{BB962C8B-B14F-4D97-AF65-F5344CB8AC3E}">
        <p14:creationId xmlns:p14="http://schemas.microsoft.com/office/powerpoint/2010/main" val="3247298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áfico 44">
            <a:extLst>
              <a:ext uri="{FF2B5EF4-FFF2-40B4-BE49-F238E27FC236}">
                <a16:creationId xmlns:a16="http://schemas.microsoft.com/office/drawing/2014/main" id="{871D17BA-61B3-415A-A77D-795ADBB26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77" t="9550" r="1356" b="9009"/>
          <a:stretch/>
        </p:blipFill>
        <p:spPr>
          <a:xfrm>
            <a:off x="0" y="0"/>
            <a:ext cx="12192000" cy="684569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6D60353-3C63-4260-A6B8-B8706D457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3037" r="-5028" b="19815"/>
          <a:stretch/>
        </p:blipFill>
        <p:spPr>
          <a:xfrm>
            <a:off x="-24543" y="-12306"/>
            <a:ext cx="7166747" cy="6870306"/>
          </a:xfrm>
          <a:prstGeom prst="rect">
            <a:avLst/>
          </a:prstGeom>
        </p:spPr>
      </p:pic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6096000" y="-12306"/>
            <a:ext cx="6096000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E04AA5-71AA-4C9C-80B3-5DB939B5E93B}"/>
              </a:ext>
            </a:extLst>
          </p:cNvPr>
          <p:cNvSpPr txBox="1"/>
          <p:nvPr/>
        </p:nvSpPr>
        <p:spPr>
          <a:xfrm>
            <a:off x="6864868" y="537994"/>
            <a:ext cx="4381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1000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1000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Secundario</a:t>
            </a:r>
            <a:endParaRPr lang="en-US" sz="1000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9864AD0B-F8F7-46B3-A182-F9254EEA13CD}"/>
              </a:ext>
            </a:extLst>
          </p:cNvPr>
          <p:cNvSpPr txBox="1"/>
          <p:nvPr/>
        </p:nvSpPr>
        <p:spPr>
          <a:xfrm>
            <a:off x="6917043" y="1688948"/>
            <a:ext cx="344203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Titulo</a:t>
            </a:r>
            <a:r>
              <a:rPr lang="en-US" sz="4400" b="1" spc="1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Aquí</a:t>
            </a:r>
            <a:endParaRPr lang="en-US" sz="4400" b="1" spc="1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TextBox 28">
            <a:extLst>
              <a:ext uri="{FF2B5EF4-FFF2-40B4-BE49-F238E27FC236}">
                <a16:creationId xmlns:a16="http://schemas.microsoft.com/office/drawing/2014/main" id="{5445DBD7-DDEA-4C73-BF27-E46F5CC14518}"/>
              </a:ext>
            </a:extLst>
          </p:cNvPr>
          <p:cNvSpPr txBox="1"/>
          <p:nvPr/>
        </p:nvSpPr>
        <p:spPr>
          <a:xfrm>
            <a:off x="6966471" y="3302156"/>
            <a:ext cx="4571998" cy="867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Maecenas ex dolor,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finibus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eget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lacus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in,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imperdiet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mattis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purus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Ut at libero ac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nibh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ullamcorper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tincidunt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Vivamus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dignissim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sapien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quis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eleifend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aliquet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metus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elit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maximus ante.</a:t>
            </a:r>
          </a:p>
        </p:txBody>
      </p:sp>
      <p:sp>
        <p:nvSpPr>
          <p:cNvPr id="42" name="TextBox 31">
            <a:extLst>
              <a:ext uri="{FF2B5EF4-FFF2-40B4-BE49-F238E27FC236}">
                <a16:creationId xmlns:a16="http://schemas.microsoft.com/office/drawing/2014/main" id="{41D21BF8-6F5F-4B6C-987C-790B1D649259}"/>
              </a:ext>
            </a:extLst>
          </p:cNvPr>
          <p:cNvSpPr txBox="1"/>
          <p:nvPr/>
        </p:nvSpPr>
        <p:spPr>
          <a:xfrm>
            <a:off x="6966471" y="2989669"/>
            <a:ext cx="4571998" cy="204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b="1" spc="100" dirty="0">
                <a:solidFill>
                  <a:srgbClr val="00BFD1"/>
                </a:solidFill>
                <a:latin typeface="Bi NeoIndustrial Regular" pitchFamily="2" charset="0"/>
                <a:cs typeface="Poppins" panose="00000500000000000000" pitchFamily="2" charset="0"/>
              </a:rPr>
              <a:t>Lorem ipsum</a:t>
            </a:r>
            <a:endParaRPr lang="en-US" sz="1200" spc="100" dirty="0">
              <a:solidFill>
                <a:srgbClr val="00BFD1"/>
              </a:solidFill>
              <a:latin typeface="Bi NeoIndustrial Regular" pitchFamily="2" charset="0"/>
              <a:cs typeface="Poppins" panose="00000500000000000000" pitchFamily="2" charset="0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143B2FF2-18BF-4B22-B632-EAA932BDA50B}"/>
              </a:ext>
            </a:extLst>
          </p:cNvPr>
          <p:cNvSpPr txBox="1"/>
          <p:nvPr/>
        </p:nvSpPr>
        <p:spPr>
          <a:xfrm>
            <a:off x="6966471" y="4871465"/>
            <a:ext cx="4571998" cy="867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Maecenas ex dolor,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finibus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eget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lacus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in,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imperdiet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mattis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purus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Ut at libero ac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nibh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ullamcorper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tincidunt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Vivamus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dignissim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sapien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quis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eleifend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aliquet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metus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elit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maximus ante.</a:t>
            </a: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71D016B6-0F25-463F-BD38-F427CD54188F}"/>
              </a:ext>
            </a:extLst>
          </p:cNvPr>
          <p:cNvSpPr txBox="1"/>
          <p:nvPr/>
        </p:nvSpPr>
        <p:spPr>
          <a:xfrm>
            <a:off x="6966471" y="4558978"/>
            <a:ext cx="4571998" cy="204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b="1" spc="100" dirty="0">
                <a:solidFill>
                  <a:srgbClr val="00BFD1"/>
                </a:solidFill>
                <a:latin typeface="Bi NeoIndustrial Regular" pitchFamily="2" charset="0"/>
                <a:cs typeface="Poppins" panose="00000500000000000000" pitchFamily="2" charset="0"/>
              </a:rPr>
              <a:t>Lorem ipsum</a:t>
            </a:r>
            <a:endParaRPr lang="en-US" sz="1200" spc="100" dirty="0">
              <a:solidFill>
                <a:srgbClr val="00BFD1"/>
              </a:solidFill>
              <a:latin typeface="Bi NeoIndustrial Regular" pitchFamily="2" charset="0"/>
              <a:cs typeface="Poppins" panose="00000500000000000000" pitchFamily="2" charset="0"/>
            </a:endParaRPr>
          </a:p>
        </p:txBody>
      </p:sp>
      <p:cxnSp>
        <p:nvCxnSpPr>
          <p:cNvPr id="46" name="Straight connective line 33">
            <a:extLst>
              <a:ext uri="{FF2B5EF4-FFF2-40B4-BE49-F238E27FC236}">
                <a16:creationId xmlns:a16="http://schemas.microsoft.com/office/drawing/2014/main" id="{12FBC520-72D4-4D03-A069-FF1CA072E55B}"/>
              </a:ext>
            </a:extLst>
          </p:cNvPr>
          <p:cNvCxnSpPr>
            <a:cxnSpLocks/>
          </p:cNvCxnSpPr>
          <p:nvPr/>
        </p:nvCxnSpPr>
        <p:spPr>
          <a:xfrm flipH="1">
            <a:off x="5807847" y="3662462"/>
            <a:ext cx="576305" cy="0"/>
          </a:xfrm>
          <a:prstGeom prst="line">
            <a:avLst/>
          </a:prstGeom>
          <a:ln w="88900" cap="rnd">
            <a:solidFill>
              <a:srgbClr val="00B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82573F-1D66-4B45-8C20-576D9A0A2C00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>
                <a:solidFill>
                  <a:schemeClr val="bg1">
                    <a:lumMod val="85000"/>
                  </a:schemeClr>
                </a:solidFill>
                <a:latin typeface="Mulish" pitchFamily="2" charset="0"/>
              </a:rPr>
              <a:t>www.sitioweb.com</a:t>
            </a:r>
            <a:endParaRPr lang="en-CO" sz="900" dirty="0">
              <a:solidFill>
                <a:schemeClr val="bg1">
                  <a:lumMod val="85000"/>
                </a:schemeClr>
              </a:solidFill>
              <a:latin typeface="Mulish" pitchFamily="2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180622F-C494-4645-9846-11AC1AEDC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91425" y="50"/>
            <a:ext cx="500575" cy="505531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680755E4-B984-4AB7-B8D2-04F81A451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A90E124-D402-46E0-B229-3463F5CC9B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5301048" y="6077614"/>
            <a:ext cx="1570846" cy="12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áfico 44">
            <a:extLst>
              <a:ext uri="{FF2B5EF4-FFF2-40B4-BE49-F238E27FC236}">
                <a16:creationId xmlns:a16="http://schemas.microsoft.com/office/drawing/2014/main" id="{871D17BA-61B3-415A-A77D-795ADBB269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77" t="9550" r="1356" b="9009"/>
          <a:stretch/>
        </p:blipFill>
        <p:spPr>
          <a:xfrm>
            <a:off x="0" y="0"/>
            <a:ext cx="12192000" cy="684569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01EF792-AFEC-42C5-B982-1E38CE6705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" r="-36"/>
          <a:stretch/>
        </p:blipFill>
        <p:spPr>
          <a:xfrm>
            <a:off x="0" y="-447453"/>
            <a:ext cx="12527304" cy="8417540"/>
          </a:xfrm>
          <a:prstGeom prst="rect">
            <a:avLst/>
          </a:prstGeom>
        </p:spPr>
      </p:pic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0" y="1796819"/>
            <a:ext cx="5288692" cy="3220019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75D65B52-E203-46C6-99DA-E4F019B53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36876" y="290425"/>
            <a:ext cx="951472" cy="215157"/>
          </a:xfrm>
          <a:prstGeom prst="rect">
            <a:avLst/>
          </a:prstGeom>
        </p:spPr>
      </p:pic>
      <p:sp>
        <p:nvSpPr>
          <p:cNvPr id="40" name="TextBox 12">
            <a:extLst>
              <a:ext uri="{FF2B5EF4-FFF2-40B4-BE49-F238E27FC236}">
                <a16:creationId xmlns:a16="http://schemas.microsoft.com/office/drawing/2014/main" id="{9864AD0B-F8F7-46B3-A182-F9254EEA13CD}"/>
              </a:ext>
            </a:extLst>
          </p:cNvPr>
          <p:cNvSpPr txBox="1"/>
          <p:nvPr/>
        </p:nvSpPr>
        <p:spPr>
          <a:xfrm>
            <a:off x="821044" y="2342872"/>
            <a:ext cx="3442038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Titulo</a:t>
            </a:r>
            <a:r>
              <a:rPr lang="en-US" sz="4400" b="1" spc="1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Aquí</a:t>
            </a:r>
            <a:endParaRPr lang="en-US" sz="4400" b="1" spc="100" dirty="0">
              <a:solidFill>
                <a:srgbClr val="00BFD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3" name="TextBox 28">
            <a:extLst>
              <a:ext uri="{FF2B5EF4-FFF2-40B4-BE49-F238E27FC236}">
                <a16:creationId xmlns:a16="http://schemas.microsoft.com/office/drawing/2014/main" id="{143B2FF2-18BF-4B22-B632-EAA932BDA50B}"/>
              </a:ext>
            </a:extLst>
          </p:cNvPr>
          <p:cNvSpPr txBox="1"/>
          <p:nvPr/>
        </p:nvSpPr>
        <p:spPr>
          <a:xfrm>
            <a:off x="870471" y="3670261"/>
            <a:ext cx="3577961" cy="6462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Maecenas ex dolor,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finibus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eget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lacus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in,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imperdiet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mattis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purus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Ut at libero ac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nibh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ullamcorper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tincidunt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Vivamus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 </a:t>
            </a:r>
            <a:r>
              <a:rPr lang="en-US" sz="1200" spc="100" dirty="0" err="1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dignissim</a:t>
            </a:r>
            <a:r>
              <a:rPr lang="en-US" sz="1200" spc="100" dirty="0">
                <a:solidFill>
                  <a:srgbClr val="FFF9EE"/>
                </a:solidFill>
                <a:latin typeface="Mulish" pitchFamily="2" charset="0"/>
                <a:cs typeface="Poppins" panose="00000500000000000000" pitchFamily="2" charset="0"/>
              </a:rPr>
              <a:t>.</a:t>
            </a:r>
          </a:p>
        </p:txBody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71D016B6-0F25-463F-BD38-F427CD54188F}"/>
              </a:ext>
            </a:extLst>
          </p:cNvPr>
          <p:cNvSpPr txBox="1"/>
          <p:nvPr/>
        </p:nvSpPr>
        <p:spPr>
          <a:xfrm>
            <a:off x="870471" y="3357774"/>
            <a:ext cx="4571998" cy="204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200" b="1" spc="100" dirty="0">
                <a:solidFill>
                  <a:srgbClr val="00BFD1"/>
                </a:solidFill>
                <a:latin typeface="Bi NeoIndustrial Regular" pitchFamily="2" charset="0"/>
                <a:cs typeface="Poppins" panose="00000500000000000000" pitchFamily="2" charset="0"/>
              </a:rPr>
              <a:t>Lorem ipsum</a:t>
            </a:r>
            <a:endParaRPr lang="en-US" sz="1200" spc="100" dirty="0">
              <a:solidFill>
                <a:srgbClr val="00BFD1"/>
              </a:solidFill>
              <a:latin typeface="Bi NeoIndustrial Regular" pitchFamily="2" charset="0"/>
              <a:cs typeface="Poppins" panose="00000500000000000000" pitchFamily="2" charset="0"/>
            </a:endParaRPr>
          </a:p>
        </p:txBody>
      </p:sp>
      <p:cxnSp>
        <p:nvCxnSpPr>
          <p:cNvPr id="46" name="Straight connective line 33">
            <a:extLst>
              <a:ext uri="{FF2B5EF4-FFF2-40B4-BE49-F238E27FC236}">
                <a16:creationId xmlns:a16="http://schemas.microsoft.com/office/drawing/2014/main" id="{12FBC520-72D4-4D03-A069-FF1CA072E55B}"/>
              </a:ext>
            </a:extLst>
          </p:cNvPr>
          <p:cNvCxnSpPr>
            <a:cxnSpLocks/>
          </p:cNvCxnSpPr>
          <p:nvPr/>
        </p:nvCxnSpPr>
        <p:spPr>
          <a:xfrm flipH="1">
            <a:off x="4942704" y="4229965"/>
            <a:ext cx="576305" cy="0"/>
          </a:xfrm>
          <a:prstGeom prst="line">
            <a:avLst/>
          </a:prstGeom>
          <a:ln w="88900" cap="rnd">
            <a:solidFill>
              <a:srgbClr val="00B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BF82573F-1D66-4B45-8C20-576D9A0A2C00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rgbClr val="003865"/>
                </a:solidFill>
                <a:latin typeface="Mulish" pitchFamily="2" charset="0"/>
              </a:rPr>
              <a:t>www.sitioweb.com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3F6D6C56-747F-4327-9851-B0A43774FD3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42144"/>
          <a:stretch/>
        </p:blipFill>
        <p:spPr>
          <a:xfrm>
            <a:off x="9780051" y="2342872"/>
            <a:ext cx="2747253" cy="48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-1" y="-12306"/>
            <a:ext cx="12192000" cy="1680468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8B3AFC46-0E79-4AC5-8A56-A26C561FC2A4}"/>
              </a:ext>
            </a:extLst>
          </p:cNvPr>
          <p:cNvSpPr txBox="1"/>
          <p:nvPr/>
        </p:nvSpPr>
        <p:spPr>
          <a:xfrm>
            <a:off x="1150557" y="494809"/>
            <a:ext cx="9370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spc="100" dirty="0" err="1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Título</a:t>
            </a:r>
            <a:r>
              <a:rPr lang="en-US" sz="4400" b="1" spc="100" dirty="0">
                <a:solidFill>
                  <a:srgbClr val="00BFD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Principal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565645C4-CBB8-41F5-8D5D-D9E22E8C5888}"/>
              </a:ext>
            </a:extLst>
          </p:cNvPr>
          <p:cNvSpPr txBox="1"/>
          <p:nvPr/>
        </p:nvSpPr>
        <p:spPr>
          <a:xfrm>
            <a:off x="1134962" y="3062509"/>
            <a:ext cx="3441800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0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 magna aliqua.</a:t>
            </a:r>
            <a:endParaRPr lang="en-US" sz="1000" spc="100" dirty="0">
              <a:solidFill>
                <a:schemeClr val="tx2">
                  <a:lumMod val="60000"/>
                  <a:lumOff val="40000"/>
                </a:schemeClr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11">
            <a:extLst>
              <a:ext uri="{FF2B5EF4-FFF2-40B4-BE49-F238E27FC236}">
                <a16:creationId xmlns:a16="http://schemas.microsoft.com/office/drawing/2014/main" id="{7C0E18D8-710E-4934-8ECB-DDEB687FFCF6}"/>
              </a:ext>
            </a:extLst>
          </p:cNvPr>
          <p:cNvSpPr txBox="1"/>
          <p:nvPr/>
        </p:nvSpPr>
        <p:spPr>
          <a:xfrm>
            <a:off x="4908499" y="3062509"/>
            <a:ext cx="3441800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0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 magna aliqua.</a:t>
            </a:r>
            <a:endParaRPr lang="en-US" sz="1000" spc="100" dirty="0">
              <a:solidFill>
                <a:schemeClr val="tx2">
                  <a:lumMod val="60000"/>
                  <a:lumOff val="40000"/>
                </a:schemeClr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0788F387-0653-44F7-A546-390E66D5608E}"/>
              </a:ext>
            </a:extLst>
          </p:cNvPr>
          <p:cNvSpPr txBox="1"/>
          <p:nvPr/>
        </p:nvSpPr>
        <p:spPr>
          <a:xfrm>
            <a:off x="8696551" y="3062509"/>
            <a:ext cx="3441800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0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 magna aliqua.</a:t>
            </a:r>
            <a:endParaRPr lang="en-US" sz="1000" spc="100" dirty="0">
              <a:solidFill>
                <a:schemeClr val="tx2">
                  <a:lumMod val="60000"/>
                  <a:lumOff val="40000"/>
                </a:schemeClr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6" name="TextBox 11">
            <a:extLst>
              <a:ext uri="{FF2B5EF4-FFF2-40B4-BE49-F238E27FC236}">
                <a16:creationId xmlns:a16="http://schemas.microsoft.com/office/drawing/2014/main" id="{7DFEEE2C-937B-4365-A9E3-B987B283AF30}"/>
              </a:ext>
            </a:extLst>
          </p:cNvPr>
          <p:cNvSpPr txBox="1"/>
          <p:nvPr/>
        </p:nvSpPr>
        <p:spPr>
          <a:xfrm>
            <a:off x="1134962" y="4746166"/>
            <a:ext cx="3441800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0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 magna aliqua.</a:t>
            </a:r>
            <a:endParaRPr lang="en-US" sz="1000" spc="100" dirty="0">
              <a:solidFill>
                <a:schemeClr val="tx2">
                  <a:lumMod val="60000"/>
                  <a:lumOff val="40000"/>
                </a:schemeClr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89F3DA6E-0F27-4B1A-8B40-CCDEBE715A4F}"/>
              </a:ext>
            </a:extLst>
          </p:cNvPr>
          <p:cNvSpPr txBox="1"/>
          <p:nvPr/>
        </p:nvSpPr>
        <p:spPr>
          <a:xfrm>
            <a:off x="4908499" y="4746166"/>
            <a:ext cx="3441800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0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 magna aliqua.</a:t>
            </a:r>
            <a:endParaRPr lang="en-US" sz="1000" spc="100" dirty="0">
              <a:solidFill>
                <a:schemeClr val="tx2">
                  <a:lumMod val="60000"/>
                  <a:lumOff val="40000"/>
                </a:schemeClr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DB976B1C-CAEB-45C2-9752-8FAFAB0AABE7}"/>
              </a:ext>
            </a:extLst>
          </p:cNvPr>
          <p:cNvSpPr txBox="1"/>
          <p:nvPr/>
        </p:nvSpPr>
        <p:spPr>
          <a:xfrm>
            <a:off x="8696551" y="4746166"/>
            <a:ext cx="3441800" cy="6664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0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Montserrat" pitchFamily="2" charset="77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dolore magna aliqua.</a:t>
            </a:r>
            <a:endParaRPr lang="en-US" sz="1000" spc="100" dirty="0">
              <a:solidFill>
                <a:schemeClr val="tx2">
                  <a:lumMod val="60000"/>
                  <a:lumOff val="40000"/>
                </a:schemeClr>
              </a:solidFill>
              <a:latin typeface="Montserrat" pitchFamily="2" charset="77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9" name="Rounded Rectangle 82">
            <a:extLst>
              <a:ext uri="{FF2B5EF4-FFF2-40B4-BE49-F238E27FC236}">
                <a16:creationId xmlns:a16="http://schemas.microsoft.com/office/drawing/2014/main" id="{D7FABF81-A945-4882-A966-87D85BF81979}"/>
              </a:ext>
            </a:extLst>
          </p:cNvPr>
          <p:cNvSpPr/>
          <p:nvPr/>
        </p:nvSpPr>
        <p:spPr>
          <a:xfrm>
            <a:off x="-1" y="2768646"/>
            <a:ext cx="12384024" cy="1694180"/>
          </a:xfrm>
          <a:prstGeom prst="roundRect">
            <a:avLst>
              <a:gd name="adj" fmla="val 27911"/>
            </a:avLst>
          </a:prstGeom>
          <a:noFill/>
          <a:ln w="19050" cap="rnd">
            <a:solidFill>
              <a:schemeClr val="tx2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Montserrat Medium" pitchFamily="2" charset="77"/>
            </a:endParaRPr>
          </a:p>
        </p:txBody>
      </p:sp>
      <p:sp>
        <p:nvSpPr>
          <p:cNvPr id="3" name="Rectángulo: esquinas diagonales redondeadas 2">
            <a:extLst>
              <a:ext uri="{FF2B5EF4-FFF2-40B4-BE49-F238E27FC236}">
                <a16:creationId xmlns:a16="http://schemas.microsoft.com/office/drawing/2014/main" id="{751D9E1F-6CBE-472C-983E-57AAF7A4D9EA}"/>
              </a:ext>
            </a:extLst>
          </p:cNvPr>
          <p:cNvSpPr/>
          <p:nvPr/>
        </p:nvSpPr>
        <p:spPr>
          <a:xfrm>
            <a:off x="1103024" y="2519051"/>
            <a:ext cx="535561" cy="486885"/>
          </a:xfrm>
          <a:prstGeom prst="round2DiagRect">
            <a:avLst/>
          </a:prstGeom>
          <a:solidFill>
            <a:srgbClr val="00B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Bi NeoIndustrial Regular" pitchFamily="2" charset="0"/>
              </a:rPr>
              <a:t>01</a:t>
            </a:r>
          </a:p>
        </p:txBody>
      </p:sp>
      <p:sp>
        <p:nvSpPr>
          <p:cNvPr id="38" name="Rectángulo: esquinas diagonales redondeadas 37">
            <a:extLst>
              <a:ext uri="{FF2B5EF4-FFF2-40B4-BE49-F238E27FC236}">
                <a16:creationId xmlns:a16="http://schemas.microsoft.com/office/drawing/2014/main" id="{2552F487-E9D6-4577-8ED9-05AB23CED911}"/>
              </a:ext>
            </a:extLst>
          </p:cNvPr>
          <p:cNvSpPr/>
          <p:nvPr/>
        </p:nvSpPr>
        <p:spPr>
          <a:xfrm>
            <a:off x="4904887" y="2519051"/>
            <a:ext cx="535561" cy="486885"/>
          </a:xfrm>
          <a:prstGeom prst="round2DiagRect">
            <a:avLst/>
          </a:prstGeom>
          <a:solidFill>
            <a:srgbClr val="00B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Bi NeoIndustrial Regular" pitchFamily="2" charset="0"/>
              </a:rPr>
              <a:t>02</a:t>
            </a:r>
          </a:p>
        </p:txBody>
      </p:sp>
      <p:sp>
        <p:nvSpPr>
          <p:cNvPr id="39" name="Rectángulo: esquinas diagonales redondeadas 38">
            <a:extLst>
              <a:ext uri="{FF2B5EF4-FFF2-40B4-BE49-F238E27FC236}">
                <a16:creationId xmlns:a16="http://schemas.microsoft.com/office/drawing/2014/main" id="{67DBF032-1B3A-4B51-BEA7-583CBF226633}"/>
              </a:ext>
            </a:extLst>
          </p:cNvPr>
          <p:cNvSpPr/>
          <p:nvPr/>
        </p:nvSpPr>
        <p:spPr>
          <a:xfrm>
            <a:off x="8698412" y="2519051"/>
            <a:ext cx="535561" cy="486885"/>
          </a:xfrm>
          <a:prstGeom prst="round2DiagRect">
            <a:avLst/>
          </a:prstGeom>
          <a:solidFill>
            <a:srgbClr val="00B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Bi NeoIndustrial Regular" pitchFamily="2" charset="0"/>
              </a:rPr>
              <a:t>03</a:t>
            </a:r>
          </a:p>
        </p:txBody>
      </p:sp>
      <p:sp>
        <p:nvSpPr>
          <p:cNvPr id="40" name="Rectángulo: esquinas diagonales redondeadas 39">
            <a:extLst>
              <a:ext uri="{FF2B5EF4-FFF2-40B4-BE49-F238E27FC236}">
                <a16:creationId xmlns:a16="http://schemas.microsoft.com/office/drawing/2014/main" id="{23F2F57A-7B48-471F-A677-41A4FC44412A}"/>
              </a:ext>
            </a:extLst>
          </p:cNvPr>
          <p:cNvSpPr/>
          <p:nvPr/>
        </p:nvSpPr>
        <p:spPr>
          <a:xfrm>
            <a:off x="1103024" y="4174857"/>
            <a:ext cx="535561" cy="486885"/>
          </a:xfrm>
          <a:prstGeom prst="round2DiagRect">
            <a:avLst/>
          </a:prstGeom>
          <a:solidFill>
            <a:srgbClr val="00B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Bi NeoIndustrial Regular" pitchFamily="2" charset="0"/>
              </a:rPr>
              <a:t>04</a:t>
            </a:r>
          </a:p>
        </p:txBody>
      </p:sp>
      <p:sp>
        <p:nvSpPr>
          <p:cNvPr id="41" name="Rectángulo: esquinas diagonales redondeadas 40">
            <a:extLst>
              <a:ext uri="{FF2B5EF4-FFF2-40B4-BE49-F238E27FC236}">
                <a16:creationId xmlns:a16="http://schemas.microsoft.com/office/drawing/2014/main" id="{5872F932-89BF-4A7D-98F0-5C9176FF9F6C}"/>
              </a:ext>
            </a:extLst>
          </p:cNvPr>
          <p:cNvSpPr/>
          <p:nvPr/>
        </p:nvSpPr>
        <p:spPr>
          <a:xfrm>
            <a:off x="4904887" y="4174857"/>
            <a:ext cx="535561" cy="486885"/>
          </a:xfrm>
          <a:prstGeom prst="round2DiagRect">
            <a:avLst/>
          </a:prstGeom>
          <a:solidFill>
            <a:srgbClr val="00B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Bi NeoIndustrial Regular" pitchFamily="2" charset="0"/>
              </a:rPr>
              <a:t>05</a:t>
            </a:r>
          </a:p>
        </p:txBody>
      </p:sp>
      <p:sp>
        <p:nvSpPr>
          <p:cNvPr id="42" name="Rectángulo: esquinas diagonales redondeadas 41">
            <a:extLst>
              <a:ext uri="{FF2B5EF4-FFF2-40B4-BE49-F238E27FC236}">
                <a16:creationId xmlns:a16="http://schemas.microsoft.com/office/drawing/2014/main" id="{2A1CED58-AA29-46E7-BBBE-A12862404EDA}"/>
              </a:ext>
            </a:extLst>
          </p:cNvPr>
          <p:cNvSpPr/>
          <p:nvPr/>
        </p:nvSpPr>
        <p:spPr>
          <a:xfrm>
            <a:off x="8698412" y="4174857"/>
            <a:ext cx="535561" cy="486885"/>
          </a:xfrm>
          <a:prstGeom prst="round2DiagRect">
            <a:avLst/>
          </a:prstGeom>
          <a:solidFill>
            <a:srgbClr val="00B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400" b="1" dirty="0">
                <a:latin typeface="Bi NeoIndustrial Regular" pitchFamily="2" charset="0"/>
              </a:rPr>
              <a:t>06</a:t>
            </a:r>
          </a:p>
        </p:txBody>
      </p:sp>
      <p:pic>
        <p:nvPicPr>
          <p:cNvPr id="44" name="Gráfico 43">
            <a:extLst>
              <a:ext uri="{FF2B5EF4-FFF2-40B4-BE49-F238E27FC236}">
                <a16:creationId xmlns:a16="http://schemas.microsoft.com/office/drawing/2014/main" id="{AFE684E9-C491-4AB5-A364-C45954005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231B16A-6667-4CB3-B9FE-46D71C41DC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-1" b="22787"/>
          <a:stretch/>
        </p:blipFill>
        <p:spPr>
          <a:xfrm>
            <a:off x="9724768" y="5955292"/>
            <a:ext cx="2467232" cy="902708"/>
          </a:xfrm>
          <a:prstGeom prst="rect">
            <a:avLst/>
          </a:prstGeom>
        </p:spPr>
      </p:pic>
      <p:pic>
        <p:nvPicPr>
          <p:cNvPr id="45" name="Gráfico 44">
            <a:extLst>
              <a:ext uri="{FF2B5EF4-FFF2-40B4-BE49-F238E27FC236}">
                <a16:creationId xmlns:a16="http://schemas.microsoft.com/office/drawing/2014/main" id="{31755E6D-5694-4083-9C55-AA6451FDF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6360027"/>
            <a:ext cx="469558" cy="49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FE2C498F-91E6-47C5-BF6F-9595B87AE744}"/>
              </a:ext>
            </a:extLst>
          </p:cNvPr>
          <p:cNvGrpSpPr/>
          <p:nvPr/>
        </p:nvGrpSpPr>
        <p:grpSpPr>
          <a:xfrm>
            <a:off x="0" y="0"/>
            <a:ext cx="12220833" cy="6858000"/>
            <a:chOff x="0" y="0"/>
            <a:chExt cx="12220833" cy="6858000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AB0F536B-79AE-4B76-8006-6D433D7906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877" t="9550" r="1356" b="9009"/>
            <a:stretch/>
          </p:blipFill>
          <p:spPr>
            <a:xfrm>
              <a:off x="0" y="0"/>
              <a:ext cx="12192000" cy="6845694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D278A4C-796A-4F32-8414-11F3DBA7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220832" cy="6858000"/>
            </a:xfrm>
            <a:prstGeom prst="rect">
              <a:avLst/>
            </a:prstGeom>
          </p:spPr>
        </p:pic>
      </p:grpSp>
      <p:sp>
        <p:nvSpPr>
          <p:cNvPr id="10" name="TextBox 12">
            <a:extLst>
              <a:ext uri="{FF2B5EF4-FFF2-40B4-BE49-F238E27FC236}">
                <a16:creationId xmlns:a16="http://schemas.microsoft.com/office/drawing/2014/main" id="{011D04F4-4D21-4064-ABE4-3F397A4540B6}"/>
              </a:ext>
            </a:extLst>
          </p:cNvPr>
          <p:cNvSpPr txBox="1"/>
          <p:nvPr/>
        </p:nvSpPr>
        <p:spPr>
          <a:xfrm>
            <a:off x="750475" y="1495232"/>
            <a:ext cx="5212891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44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El </a:t>
            </a:r>
            <a:r>
              <a:rPr lang="en-US" sz="44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rol</a:t>
            </a:r>
            <a:r>
              <a:rPr lang="en-US" sz="44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de </a:t>
            </a:r>
            <a:r>
              <a:rPr lang="en-US" sz="44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los</a:t>
            </a:r>
            <a:r>
              <a:rPr lang="en-US" sz="44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servicios</a:t>
            </a:r>
            <a:r>
              <a:rPr lang="en-US" sz="44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financieros</a:t>
            </a:r>
            <a:r>
              <a:rPr lang="en-US" sz="44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en</a:t>
            </a:r>
            <a:r>
              <a:rPr lang="en-US" sz="44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 la Economía </a:t>
            </a:r>
            <a:r>
              <a:rPr lang="en-US" sz="44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Plateada</a:t>
            </a:r>
            <a:endParaRPr lang="en-US" sz="4400" b="1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19EF50F0-1FEC-40A3-8C2F-489BAB9BB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9133" y="3551035"/>
            <a:ext cx="540846" cy="490768"/>
          </a:xfrm>
          <a:prstGeom prst="rect">
            <a:avLst/>
          </a:prstGeom>
        </p:spPr>
      </p:pic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8EF548FA-D497-4DFE-9FE5-D39CF9BA964E}"/>
              </a:ext>
            </a:extLst>
          </p:cNvPr>
          <p:cNvCxnSpPr>
            <a:cxnSpLocks/>
          </p:cNvCxnSpPr>
          <p:nvPr/>
        </p:nvCxnSpPr>
        <p:spPr>
          <a:xfrm>
            <a:off x="6627342" y="-12306"/>
            <a:ext cx="0" cy="59946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2">
            <a:extLst>
              <a:ext uri="{FF2B5EF4-FFF2-40B4-BE49-F238E27FC236}">
                <a16:creationId xmlns:a16="http://schemas.microsoft.com/office/drawing/2014/main" id="{4BEC8322-E502-4D4C-B2EF-5ADDA07BDBA7}"/>
              </a:ext>
            </a:extLst>
          </p:cNvPr>
          <p:cNvSpPr txBox="1"/>
          <p:nvPr/>
        </p:nvSpPr>
        <p:spPr>
          <a:xfrm>
            <a:off x="8182530" y="3334646"/>
            <a:ext cx="2646128" cy="62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1600" b="1" spc="600" dirty="0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Población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758AAFE7-F75A-4168-B5B2-35F601D240D4}"/>
              </a:ext>
            </a:extLst>
          </p:cNvPr>
          <p:cNvSpPr txBox="1"/>
          <p:nvPr/>
        </p:nvSpPr>
        <p:spPr>
          <a:xfrm>
            <a:off x="7528725" y="3341073"/>
            <a:ext cx="519214" cy="63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00"/>
              </a:lnSpc>
            </a:pPr>
            <a:r>
              <a:rPr lang="en-US" b="1" spc="600" dirty="0">
                <a:solidFill>
                  <a:srgbClr val="F78A08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1</a:t>
            </a: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B55F5B5D-A2E3-48C3-880C-875E0CF107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9133" y="4205938"/>
            <a:ext cx="540846" cy="490768"/>
          </a:xfrm>
          <a:prstGeom prst="rect">
            <a:avLst/>
          </a:prstGeom>
        </p:spPr>
      </p:pic>
      <p:sp>
        <p:nvSpPr>
          <p:cNvPr id="27" name="TextBox 12">
            <a:extLst>
              <a:ext uri="{FF2B5EF4-FFF2-40B4-BE49-F238E27FC236}">
                <a16:creationId xmlns:a16="http://schemas.microsoft.com/office/drawing/2014/main" id="{9394C189-09EB-459F-B752-6DCBE455DF06}"/>
              </a:ext>
            </a:extLst>
          </p:cNvPr>
          <p:cNvSpPr txBox="1"/>
          <p:nvPr/>
        </p:nvSpPr>
        <p:spPr>
          <a:xfrm>
            <a:off x="8182529" y="3989549"/>
            <a:ext cx="2412644" cy="627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16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Crecimiento</a:t>
            </a:r>
            <a:endParaRPr lang="en-US" sz="1600" b="1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TextBox 12">
            <a:extLst>
              <a:ext uri="{FF2B5EF4-FFF2-40B4-BE49-F238E27FC236}">
                <a16:creationId xmlns:a16="http://schemas.microsoft.com/office/drawing/2014/main" id="{6108112D-EAC3-406D-A7A6-3663C7C7A1D7}"/>
              </a:ext>
            </a:extLst>
          </p:cNvPr>
          <p:cNvSpPr txBox="1"/>
          <p:nvPr/>
        </p:nvSpPr>
        <p:spPr>
          <a:xfrm>
            <a:off x="7528725" y="4008333"/>
            <a:ext cx="519214" cy="63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00"/>
              </a:lnSpc>
            </a:pPr>
            <a:r>
              <a:rPr lang="en-US" b="1" spc="600" dirty="0">
                <a:solidFill>
                  <a:srgbClr val="F78A08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2</a:t>
            </a:r>
          </a:p>
        </p:txBody>
      </p:sp>
      <p:pic>
        <p:nvPicPr>
          <p:cNvPr id="29" name="Gráfico 28">
            <a:extLst>
              <a:ext uri="{FF2B5EF4-FFF2-40B4-BE49-F238E27FC236}">
                <a16:creationId xmlns:a16="http://schemas.microsoft.com/office/drawing/2014/main" id="{E774CC70-A744-4040-B09C-FB6A5EE34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9133" y="4873202"/>
            <a:ext cx="540846" cy="490768"/>
          </a:xfrm>
          <a:prstGeom prst="rect">
            <a:avLst/>
          </a:prstGeom>
        </p:spPr>
      </p:pic>
      <p:sp>
        <p:nvSpPr>
          <p:cNvPr id="30" name="TextBox 12">
            <a:extLst>
              <a:ext uri="{FF2B5EF4-FFF2-40B4-BE49-F238E27FC236}">
                <a16:creationId xmlns:a16="http://schemas.microsoft.com/office/drawing/2014/main" id="{6ABC2219-2DA8-4DD8-93C6-64FB4ACCA6CF}"/>
              </a:ext>
            </a:extLst>
          </p:cNvPr>
          <p:cNvSpPr txBox="1"/>
          <p:nvPr/>
        </p:nvSpPr>
        <p:spPr>
          <a:xfrm>
            <a:off x="8182530" y="4656813"/>
            <a:ext cx="2646128" cy="628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16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Oportunidad</a:t>
            </a:r>
            <a:endParaRPr lang="en-US" sz="1600" b="1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A3A99A95-C4FB-4664-9419-66E0BB0EB8F7}"/>
              </a:ext>
            </a:extLst>
          </p:cNvPr>
          <p:cNvSpPr txBox="1"/>
          <p:nvPr/>
        </p:nvSpPr>
        <p:spPr>
          <a:xfrm>
            <a:off x="7528725" y="4663240"/>
            <a:ext cx="519214" cy="63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00"/>
              </a:lnSpc>
            </a:pPr>
            <a:r>
              <a:rPr lang="en-US" b="1" spc="600" dirty="0">
                <a:solidFill>
                  <a:srgbClr val="F78A08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3</a:t>
            </a:r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B7BEDA06-18EB-4A4F-926E-1129F68A8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9133" y="5515750"/>
            <a:ext cx="540846" cy="490768"/>
          </a:xfrm>
          <a:prstGeom prst="rect">
            <a:avLst/>
          </a:prstGeom>
        </p:spPr>
      </p:pic>
      <p:sp>
        <p:nvSpPr>
          <p:cNvPr id="33" name="TextBox 12">
            <a:extLst>
              <a:ext uri="{FF2B5EF4-FFF2-40B4-BE49-F238E27FC236}">
                <a16:creationId xmlns:a16="http://schemas.microsoft.com/office/drawing/2014/main" id="{A014B87F-A294-40D2-BC5A-70790DE89912}"/>
              </a:ext>
            </a:extLst>
          </p:cNvPr>
          <p:cNvSpPr txBox="1"/>
          <p:nvPr/>
        </p:nvSpPr>
        <p:spPr>
          <a:xfrm>
            <a:off x="8182529" y="5299361"/>
            <a:ext cx="2412644" cy="622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000"/>
              </a:lnSpc>
            </a:pPr>
            <a:r>
              <a:rPr lang="en-US" sz="1600" b="1" spc="600" dirty="0" err="1">
                <a:solidFill>
                  <a:schemeClr val="bg1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Actualidad</a:t>
            </a:r>
            <a:endParaRPr lang="en-US" sz="1600" b="1" spc="600" dirty="0">
              <a:solidFill>
                <a:schemeClr val="bg1"/>
              </a:solidFill>
              <a:latin typeface="Bi NeoIndustrial Regular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ED30E8C-9C73-4D92-AE28-7C7CF40F084D}"/>
              </a:ext>
            </a:extLst>
          </p:cNvPr>
          <p:cNvSpPr txBox="1"/>
          <p:nvPr/>
        </p:nvSpPr>
        <p:spPr>
          <a:xfrm>
            <a:off x="7528725" y="5318145"/>
            <a:ext cx="519214" cy="639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000"/>
              </a:lnSpc>
            </a:pPr>
            <a:r>
              <a:rPr lang="en-US" b="1" spc="600" dirty="0">
                <a:solidFill>
                  <a:srgbClr val="F78A08"/>
                </a:solidFill>
                <a:latin typeface="Bi NeoIndustrial Regular" pitchFamily="2" charset="0"/>
                <a:ea typeface="Roboto" panose="02000000000000000000" pitchFamily="2" charset="0"/>
                <a:cs typeface="Poppins" panose="00000500000000000000" pitchFamily="2" charset="0"/>
              </a:rPr>
              <a:t>4</a:t>
            </a: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890E3EA2-99B5-4872-9F35-F04B94E33D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836875" y="292010"/>
            <a:ext cx="951469" cy="215156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E534A02B-CE6D-4A3B-8832-6D1172A485F5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chemeClr val="bg1"/>
                </a:solidFill>
                <a:latin typeface="Mulish" pitchFamily="2" charset="0"/>
              </a:rPr>
              <a:t>www.sitioweb.com</a:t>
            </a:r>
          </a:p>
        </p:txBody>
      </p:sp>
    </p:spTree>
    <p:extLst>
      <p:ext uri="{BB962C8B-B14F-4D97-AF65-F5344CB8AC3E}">
        <p14:creationId xmlns:p14="http://schemas.microsoft.com/office/powerpoint/2010/main" val="93008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AA770-D9F5-9E87-5C68-82EE0C350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2B0CF885-4486-8464-B3B7-8417F0C102D6}"/>
              </a:ext>
            </a:extLst>
          </p:cNvPr>
          <p:cNvSpPr/>
          <p:nvPr/>
        </p:nvSpPr>
        <p:spPr>
          <a:xfrm>
            <a:off x="7834473" y="-12306"/>
            <a:ext cx="4357526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1500999A-92BB-A4AC-D9C2-D5AF8E40C281}"/>
              </a:ext>
            </a:extLst>
          </p:cNvPr>
          <p:cNvSpPr txBox="1"/>
          <p:nvPr/>
        </p:nvSpPr>
        <p:spPr>
          <a:xfrm>
            <a:off x="286627" y="159102"/>
            <a:ext cx="8141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Población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en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Guatemala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7E1FC20B-4FB4-6946-C041-9A32550AF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584" y="2755557"/>
            <a:ext cx="3966911" cy="411004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701059C1-07B0-E034-FA9C-FB05776AE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05F669B-B39F-DD21-576B-3F1181894DA8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900" dirty="0">
                <a:solidFill>
                  <a:srgbClr val="003865"/>
                </a:solidFill>
                <a:latin typeface="Mulish" pitchFamily="2" charset="0"/>
              </a:rPr>
              <a:t>Censo INE 2018</a:t>
            </a:r>
            <a:endParaRPr lang="en-CO" sz="900" dirty="0">
              <a:solidFill>
                <a:srgbClr val="003865"/>
              </a:solidFill>
              <a:latin typeface="Mulish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615429-219A-51DA-1C37-BF6E2761D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63" y="928543"/>
            <a:ext cx="8888451" cy="573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22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7D5E9-AAC1-A8EA-E76C-8E4CADF64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3A3ECE7D-678C-4F55-7D07-B6C89197CEF7}"/>
              </a:ext>
            </a:extLst>
          </p:cNvPr>
          <p:cNvSpPr/>
          <p:nvPr/>
        </p:nvSpPr>
        <p:spPr>
          <a:xfrm>
            <a:off x="7834473" y="-12306"/>
            <a:ext cx="4357526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13C74D4-BD15-B1BA-7824-5B05DF5FF693}"/>
              </a:ext>
            </a:extLst>
          </p:cNvPr>
          <p:cNvSpPr txBox="1"/>
          <p:nvPr/>
        </p:nvSpPr>
        <p:spPr>
          <a:xfrm>
            <a:off x="286627" y="159102"/>
            <a:ext cx="81418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Población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en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Guatemala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232BF8AF-1A16-AC10-0C60-5D4C3AAF6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584" y="2755557"/>
            <a:ext cx="3966911" cy="411004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C608089-D317-2D48-3826-676AA75A3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837A60C8-DE30-ED21-4380-DAD056A1E739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GT" sz="900" dirty="0">
                <a:solidFill>
                  <a:srgbClr val="003865"/>
                </a:solidFill>
                <a:latin typeface="Mulish" pitchFamily="2" charset="0"/>
              </a:rPr>
              <a:t>Censo INE 2018</a:t>
            </a:r>
            <a:endParaRPr lang="en-CO" sz="900" dirty="0">
              <a:solidFill>
                <a:srgbClr val="003865"/>
              </a:solidFill>
              <a:latin typeface="Mulish" pitchFamily="2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7F35C1-D041-B4E6-7D8C-00B8454BE3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28543"/>
            <a:ext cx="12192000" cy="50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91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5704C6ED-D145-4C32-B260-F306B1A37A66}"/>
              </a:ext>
            </a:extLst>
          </p:cNvPr>
          <p:cNvSpPr/>
          <p:nvPr/>
        </p:nvSpPr>
        <p:spPr>
          <a:xfrm>
            <a:off x="7834473" y="-12306"/>
            <a:ext cx="4357526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B7879D21-25B7-422C-BB25-0495F98445E6}"/>
              </a:ext>
            </a:extLst>
          </p:cNvPr>
          <p:cNvSpPr txBox="1"/>
          <p:nvPr/>
        </p:nvSpPr>
        <p:spPr>
          <a:xfrm>
            <a:off x="1025422" y="1303296"/>
            <a:ext cx="43811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Sociedad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esta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envejeciendo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9DE79A14-5223-4793-8377-38F37F07C709}"/>
              </a:ext>
            </a:extLst>
          </p:cNvPr>
          <p:cNvSpPr txBox="1"/>
          <p:nvPr/>
        </p:nvSpPr>
        <p:spPr>
          <a:xfrm>
            <a:off x="935508" y="4018419"/>
            <a:ext cx="4897782" cy="89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s-GT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Estudios de IDB, CEPAL OECD entre otros, señalan que gracias a las mejoras en las condiciones de vida, ingresos y tecnología medica.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E72BDB0B-F59C-4987-909A-E65B3700A4D8}"/>
              </a:ext>
            </a:extLst>
          </p:cNvPr>
          <p:cNvSpPr txBox="1"/>
          <p:nvPr/>
        </p:nvSpPr>
        <p:spPr>
          <a:xfrm>
            <a:off x="850073" y="4006174"/>
            <a:ext cx="452535" cy="413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BFD1"/>
                </a:solidFill>
                <a:latin typeface="Bi NeoIndustrial Black" pitchFamily="2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327AD5BF-CC9A-42DF-B100-3B756DB30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0584" y="2755557"/>
            <a:ext cx="3966911" cy="411004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39CDB558-1E9B-4BBC-9B1C-DE0AD99A9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5A14BB8-3D1F-4462-9F22-803B60273522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 dirty="0">
                <a:solidFill>
                  <a:srgbClr val="003865"/>
                </a:solidFill>
                <a:latin typeface="Mulish" pitchFamily="2" charset="0"/>
              </a:rPr>
              <a:t>www.sitioweb.com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71FF13-4804-F85F-02A3-E939748195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006" y="1677939"/>
            <a:ext cx="4357526" cy="28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5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E7252747-0C80-441C-9879-DABF1C86BF36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38A4F9C4-0E8D-45F9-A7BB-9EC1B58E6C47}"/>
              </a:ext>
            </a:extLst>
          </p:cNvPr>
          <p:cNvSpPr txBox="1"/>
          <p:nvPr/>
        </p:nvSpPr>
        <p:spPr>
          <a:xfrm>
            <a:off x="5041900" y="2102929"/>
            <a:ext cx="2778243" cy="1076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7DA57DCD-0E6C-4D80-8634-6545D152670D}"/>
              </a:ext>
            </a:extLst>
          </p:cNvPr>
          <p:cNvSpPr txBox="1"/>
          <p:nvPr/>
        </p:nvSpPr>
        <p:spPr>
          <a:xfrm>
            <a:off x="5041900" y="1734629"/>
            <a:ext cx="452535" cy="321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FD1"/>
                </a:solidFill>
                <a:latin typeface="Bi NeoIndustrial Regular" pitchFamily="2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620C2E5E-383E-4BB2-83FC-F10345CBC36C}"/>
              </a:ext>
            </a:extLst>
          </p:cNvPr>
          <p:cNvSpPr txBox="1"/>
          <p:nvPr/>
        </p:nvSpPr>
        <p:spPr>
          <a:xfrm>
            <a:off x="5041900" y="4134022"/>
            <a:ext cx="3670300" cy="1082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  adipiscing elit, sed do eiusmod tempor incididunt ut labore et dolore magna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3765B69-6576-4574-8910-880FCB5B1386}"/>
              </a:ext>
            </a:extLst>
          </p:cNvPr>
          <p:cNvSpPr txBox="1"/>
          <p:nvPr/>
        </p:nvSpPr>
        <p:spPr>
          <a:xfrm>
            <a:off x="5041900" y="3765722"/>
            <a:ext cx="452535" cy="321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FD1"/>
                </a:solidFill>
                <a:latin typeface="Bi NeoIndustrial Regular" pitchFamily="2" charset="0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6E1EA8B-F3A1-433B-933D-C9CA3388C9F5}"/>
              </a:ext>
            </a:extLst>
          </p:cNvPr>
          <p:cNvSpPr txBox="1"/>
          <p:nvPr/>
        </p:nvSpPr>
        <p:spPr>
          <a:xfrm>
            <a:off x="403656" y="379546"/>
            <a:ext cx="7489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Habitos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de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consumo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7C5817B2-7B58-4DE5-89F7-115E1632B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8914DF0E-E9D3-4D55-A181-E16D791B5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B55C7A2-D939-4EC8-BBC5-63D01A95C5FA}"/>
              </a:ext>
            </a:extLst>
          </p:cNvPr>
          <p:cNvSpPr txBox="1">
            <a:spLocks/>
          </p:cNvSpPr>
          <p:nvPr/>
        </p:nvSpPr>
        <p:spPr>
          <a:xfrm>
            <a:off x="317500" y="6181725"/>
            <a:ext cx="14017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O" sz="900">
                <a:solidFill>
                  <a:schemeClr val="bg1">
                    <a:lumMod val="85000"/>
                  </a:schemeClr>
                </a:solidFill>
                <a:latin typeface="Mulish" pitchFamily="2" charset="0"/>
              </a:rPr>
              <a:t>www.sitioweb.com</a:t>
            </a:r>
            <a:endParaRPr lang="en-CO" sz="900" dirty="0">
              <a:solidFill>
                <a:schemeClr val="bg1">
                  <a:lumMod val="85000"/>
                </a:schemeClr>
              </a:solidFill>
              <a:latin typeface="Mulish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875841-F5CD-93D2-3802-66FBF1E4C7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14"/>
          <a:stretch/>
        </p:blipFill>
        <p:spPr>
          <a:xfrm>
            <a:off x="864027" y="1148987"/>
            <a:ext cx="7848173" cy="565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5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A869D-AD5F-E317-7D07-0D5EEFE23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DC9B8B5E-8D49-4A7B-FB1C-992AF21D6A81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62D18543-834C-0E5E-69EA-3EEEEB8BF9CD}"/>
              </a:ext>
            </a:extLst>
          </p:cNvPr>
          <p:cNvSpPr txBox="1"/>
          <p:nvPr/>
        </p:nvSpPr>
        <p:spPr>
          <a:xfrm>
            <a:off x="5041900" y="2102929"/>
            <a:ext cx="2778243" cy="1076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amet, consectetur adipiscing elit, sed do eiusmod tempor incididunt ut labore et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dolore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magna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63A051B7-6541-3AC1-CBCB-64CB11326614}"/>
              </a:ext>
            </a:extLst>
          </p:cNvPr>
          <p:cNvSpPr txBox="1"/>
          <p:nvPr/>
        </p:nvSpPr>
        <p:spPr>
          <a:xfrm>
            <a:off x="5041900" y="1734629"/>
            <a:ext cx="452535" cy="321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FD1"/>
                </a:solidFill>
                <a:latin typeface="Bi NeoIndustrial Regular" pitchFamily="2" charset="0"/>
                <a:ea typeface="Lato" panose="020F0502020204030203" pitchFamily="34" charset="0"/>
                <a:cs typeface="Lato" panose="020F0502020204030203" pitchFamily="34" charset="0"/>
              </a:rPr>
              <a:t>01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E61AE61E-918B-9EB8-07B0-939FBD0C1810}"/>
              </a:ext>
            </a:extLst>
          </p:cNvPr>
          <p:cNvSpPr txBox="1"/>
          <p:nvPr/>
        </p:nvSpPr>
        <p:spPr>
          <a:xfrm>
            <a:off x="5041900" y="4134022"/>
            <a:ext cx="3670300" cy="10827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Lorem ipsum dolor sit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amet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Consectetur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  adipiscing elit, sed do eiusmod tempor incididunt ut labore et dolore magna </a:t>
            </a:r>
            <a:r>
              <a:rPr lang="id-ID" sz="1200" spc="100" dirty="0" err="1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aliqua</a:t>
            </a:r>
            <a:r>
              <a:rPr lang="id-ID" sz="1200" spc="100" dirty="0">
                <a:solidFill>
                  <a:srgbClr val="003865"/>
                </a:solidFill>
                <a:latin typeface="Mulish" pitchFamily="2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US" sz="1200" spc="100" dirty="0">
              <a:solidFill>
                <a:srgbClr val="003865"/>
              </a:solidFill>
              <a:latin typeface="Mulish" pitchFamily="2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15809CD-4EBB-55FB-82C1-B68377D7622A}"/>
              </a:ext>
            </a:extLst>
          </p:cNvPr>
          <p:cNvSpPr txBox="1"/>
          <p:nvPr/>
        </p:nvSpPr>
        <p:spPr>
          <a:xfrm>
            <a:off x="5041900" y="3765722"/>
            <a:ext cx="452535" cy="3211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rgbClr val="00BFD1"/>
                </a:solidFill>
                <a:latin typeface="Bi NeoIndustrial Regular" pitchFamily="2" charset="0"/>
                <a:ea typeface="Lato" panose="020F0502020204030203" pitchFamily="34" charset="0"/>
                <a:cs typeface="Lato" panose="020F0502020204030203" pitchFamily="34" charset="0"/>
              </a:rPr>
              <a:t>02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B99F1F3-AA0B-F080-F76C-21798CF44593}"/>
              </a:ext>
            </a:extLst>
          </p:cNvPr>
          <p:cNvSpPr txBox="1"/>
          <p:nvPr/>
        </p:nvSpPr>
        <p:spPr>
          <a:xfrm>
            <a:off x="0" y="1734629"/>
            <a:ext cx="29761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Habitos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de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consumo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DEEC4234-86F6-D3CF-3CF1-C34AD4757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EA895DC9-6BAD-CFD3-0B48-688184CA9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92C23A3-1193-8D81-591D-510975635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8658" y="-12306"/>
            <a:ext cx="6606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37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82DD-BB90-6E7E-3EA0-68056093B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diagonales redondeadas 4">
            <a:extLst>
              <a:ext uri="{FF2B5EF4-FFF2-40B4-BE49-F238E27FC236}">
                <a16:creationId xmlns:a16="http://schemas.microsoft.com/office/drawing/2014/main" id="{6A1ED109-62D3-E447-62AA-216C6067FA4D}"/>
              </a:ext>
            </a:extLst>
          </p:cNvPr>
          <p:cNvSpPr/>
          <p:nvPr/>
        </p:nvSpPr>
        <p:spPr>
          <a:xfrm>
            <a:off x="9737123" y="-12306"/>
            <a:ext cx="2454875" cy="6870306"/>
          </a:xfrm>
          <a:prstGeom prst="round2DiagRect">
            <a:avLst>
              <a:gd name="adj1" fmla="val 14570"/>
              <a:gd name="adj2" fmla="val 0"/>
            </a:avLst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DB5C8672-61C3-849F-9722-BFF5FF7AF755}"/>
              </a:ext>
            </a:extLst>
          </p:cNvPr>
          <p:cNvSpPr txBox="1"/>
          <p:nvPr/>
        </p:nvSpPr>
        <p:spPr>
          <a:xfrm>
            <a:off x="1130061" y="295825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Soporte</a:t>
            </a:r>
            <a:r>
              <a:rPr lang="en-US" sz="4400" spc="600" dirty="0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 de las </a:t>
            </a:r>
            <a:r>
              <a:rPr lang="en-US" sz="4400" spc="600" dirty="0" err="1">
                <a:solidFill>
                  <a:srgbClr val="003865"/>
                </a:solidFill>
                <a:latin typeface="Bi NeoIndustrial Black" pitchFamily="2" charset="0"/>
                <a:ea typeface="Roboto" panose="02000000000000000000" pitchFamily="2" charset="0"/>
                <a:cs typeface="Poppins" panose="00000500000000000000" pitchFamily="2" charset="0"/>
              </a:rPr>
              <a:t>pensiones</a:t>
            </a:r>
            <a:endParaRPr lang="en-US" sz="4400" spc="600" dirty="0">
              <a:solidFill>
                <a:srgbClr val="003865"/>
              </a:solidFill>
              <a:latin typeface="Bi NeoIndustrial Black" pitchFamily="2" charset="0"/>
              <a:ea typeface="Roboto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05C01D5C-B737-C362-696F-58FB4B7F21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30995" y="2248929"/>
            <a:ext cx="1573361" cy="460291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C4B5353F-415E-55EF-7214-A995D3E64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36876" y="295825"/>
            <a:ext cx="951468" cy="2151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147AEBA-492F-3C3A-B722-5CED634D5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03" y="1065266"/>
            <a:ext cx="8183117" cy="554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449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809</Words>
  <Application>Microsoft Office PowerPoint</Application>
  <PresentationFormat>Panorámica</PresentationFormat>
  <Paragraphs>133</Paragraphs>
  <Slides>26</Slides>
  <Notes>0</Notes>
  <HiddenSlides>10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Bi NeoIndustrial Black</vt:lpstr>
      <vt:lpstr>Bi NeoIndustrial Regular</vt:lpstr>
      <vt:lpstr>Calibri</vt:lpstr>
      <vt:lpstr>Calibri Light</vt:lpstr>
      <vt:lpstr>Lexend Peta Medium</vt:lpstr>
      <vt:lpstr>Montserrat</vt:lpstr>
      <vt:lpstr>Montserrat Medium</vt:lpstr>
      <vt:lpstr>Mulish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 Rada</dc:creator>
  <cp:lastModifiedBy>Guido Echeverria</cp:lastModifiedBy>
  <cp:revision>43</cp:revision>
  <dcterms:created xsi:type="dcterms:W3CDTF">2024-05-14T21:10:02Z</dcterms:created>
  <dcterms:modified xsi:type="dcterms:W3CDTF">2025-05-02T19:05:07Z</dcterms:modified>
</cp:coreProperties>
</file>